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75" r:id="rId3"/>
    <p:sldId id="291" r:id="rId4"/>
    <p:sldId id="292" r:id="rId5"/>
    <p:sldId id="293" r:id="rId6"/>
    <p:sldId id="294" r:id="rId7"/>
    <p:sldId id="295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26"/>
  </p:normalViewPr>
  <p:slideViewPr>
    <p:cSldViewPr snapToGrid="0">
      <p:cViewPr varScale="1">
        <p:scale>
          <a:sx n="76" d="100"/>
          <a:sy n="76" d="100"/>
        </p:scale>
        <p:origin x="53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0B4EFC-E1E4-4FEA-8A54-9C7662C2B1BA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046BAFC1-E6B1-4A8A-9EA6-9C18333461DC}">
      <dgm:prSet/>
      <dgm:spPr/>
      <dgm:t>
        <a:bodyPr/>
        <a:lstStyle/>
        <a:p>
          <a:r>
            <a:rPr lang="en-US" b="1"/>
            <a:t>Market Segmentation</a:t>
          </a:r>
          <a:endParaRPr lang="en-US"/>
        </a:p>
      </dgm:t>
    </dgm:pt>
    <dgm:pt modelId="{7EEDF8E5-A987-42AE-96F5-1FA3A8DDDDAB}" type="parTrans" cxnId="{9B26350D-2F97-40EA-AF41-D127C3195834}">
      <dgm:prSet/>
      <dgm:spPr/>
      <dgm:t>
        <a:bodyPr/>
        <a:lstStyle/>
        <a:p>
          <a:endParaRPr lang="en-US"/>
        </a:p>
      </dgm:t>
    </dgm:pt>
    <dgm:pt modelId="{20359B1A-F5BE-4523-AF32-C0E376B1F093}" type="sibTrans" cxnId="{9B26350D-2F97-40EA-AF41-D127C3195834}">
      <dgm:prSet/>
      <dgm:spPr/>
      <dgm:t>
        <a:bodyPr/>
        <a:lstStyle/>
        <a:p>
          <a:endParaRPr lang="en-US"/>
        </a:p>
      </dgm:t>
    </dgm:pt>
    <dgm:pt modelId="{F5535EED-0FE3-45AB-A657-3B833B6FEAFF}">
      <dgm:prSet/>
      <dgm:spPr/>
      <dgm:t>
        <a:bodyPr/>
        <a:lstStyle/>
        <a:p>
          <a:r>
            <a:rPr lang="en-US" b="1"/>
            <a:t>Demographic Segmentation</a:t>
          </a:r>
          <a:r>
            <a:rPr lang="en-US"/>
            <a:t>:</a:t>
          </a:r>
        </a:p>
      </dgm:t>
    </dgm:pt>
    <dgm:pt modelId="{8D9583A6-3D5A-494E-93B2-3D84A40AB1EA}" type="parTrans" cxnId="{11F162B3-3174-453B-9ED4-5CA49F4C93C2}">
      <dgm:prSet/>
      <dgm:spPr/>
      <dgm:t>
        <a:bodyPr/>
        <a:lstStyle/>
        <a:p>
          <a:endParaRPr lang="en-US"/>
        </a:p>
      </dgm:t>
    </dgm:pt>
    <dgm:pt modelId="{B85199F3-60D7-4D7B-A420-BAD57CAC1C13}" type="sibTrans" cxnId="{11F162B3-3174-453B-9ED4-5CA49F4C93C2}">
      <dgm:prSet/>
      <dgm:spPr/>
      <dgm:t>
        <a:bodyPr/>
        <a:lstStyle/>
        <a:p>
          <a:endParaRPr lang="en-US"/>
        </a:p>
      </dgm:t>
    </dgm:pt>
    <dgm:pt modelId="{FF979928-6319-424E-8EBF-4E1689E9E07C}">
      <dgm:prSet/>
      <dgm:spPr/>
      <dgm:t>
        <a:bodyPr/>
        <a:lstStyle/>
        <a:p>
          <a:r>
            <a:rPr lang="en-US"/>
            <a:t>Targets a broad consumer base across various income groups.</a:t>
          </a:r>
        </a:p>
      </dgm:t>
    </dgm:pt>
    <dgm:pt modelId="{4FFE5AF4-878F-405B-9337-754370626E44}" type="parTrans" cxnId="{D0535DB6-E838-4FDC-BE9F-2416D9385CD9}">
      <dgm:prSet/>
      <dgm:spPr/>
      <dgm:t>
        <a:bodyPr/>
        <a:lstStyle/>
        <a:p>
          <a:endParaRPr lang="en-US"/>
        </a:p>
      </dgm:t>
    </dgm:pt>
    <dgm:pt modelId="{19614A86-9813-4A15-A93F-6843FCC71F59}" type="sibTrans" cxnId="{D0535DB6-E838-4FDC-BE9F-2416D9385CD9}">
      <dgm:prSet/>
      <dgm:spPr/>
      <dgm:t>
        <a:bodyPr/>
        <a:lstStyle/>
        <a:p>
          <a:endParaRPr lang="en-US"/>
        </a:p>
      </dgm:t>
    </dgm:pt>
    <dgm:pt modelId="{0A824F20-C071-480E-9569-416B93CAD1A5}">
      <dgm:prSet/>
      <dgm:spPr/>
      <dgm:t>
        <a:bodyPr/>
        <a:lstStyle/>
        <a:p>
          <a:r>
            <a:rPr lang="en-US"/>
            <a:t>Product range caters to both budget-conscious customers and premium seekers.</a:t>
          </a:r>
        </a:p>
      </dgm:t>
    </dgm:pt>
    <dgm:pt modelId="{1D2730B7-9340-44D3-B9AF-F6A7298EDC7E}" type="parTrans" cxnId="{0014E426-CE35-42E8-8E76-AC7667A2AE1F}">
      <dgm:prSet/>
      <dgm:spPr/>
      <dgm:t>
        <a:bodyPr/>
        <a:lstStyle/>
        <a:p>
          <a:endParaRPr lang="en-US"/>
        </a:p>
      </dgm:t>
    </dgm:pt>
    <dgm:pt modelId="{BC3C24AE-6900-4EA4-B11E-2C9887B63A9F}" type="sibTrans" cxnId="{0014E426-CE35-42E8-8E76-AC7667A2AE1F}">
      <dgm:prSet/>
      <dgm:spPr/>
      <dgm:t>
        <a:bodyPr/>
        <a:lstStyle/>
        <a:p>
          <a:endParaRPr lang="en-US"/>
        </a:p>
      </dgm:t>
    </dgm:pt>
    <dgm:pt modelId="{2AFF8D11-6D37-4E1D-8E61-45F93216915C}">
      <dgm:prSet/>
      <dgm:spPr/>
      <dgm:t>
        <a:bodyPr/>
        <a:lstStyle/>
        <a:p>
          <a:r>
            <a:rPr lang="en-US"/>
            <a:t>Segments include residential, commercial, and institutional clients.</a:t>
          </a:r>
        </a:p>
      </dgm:t>
    </dgm:pt>
    <dgm:pt modelId="{3DCD805C-688D-4258-A748-016DAB0EDEB0}" type="parTrans" cxnId="{6ABCE658-8FE1-4324-A820-A47509896A7C}">
      <dgm:prSet/>
      <dgm:spPr/>
      <dgm:t>
        <a:bodyPr/>
        <a:lstStyle/>
        <a:p>
          <a:endParaRPr lang="en-US"/>
        </a:p>
      </dgm:t>
    </dgm:pt>
    <dgm:pt modelId="{5974D8A8-3552-4654-962D-82B17F5C38C0}" type="sibTrans" cxnId="{6ABCE658-8FE1-4324-A820-A47509896A7C}">
      <dgm:prSet/>
      <dgm:spPr/>
      <dgm:t>
        <a:bodyPr/>
        <a:lstStyle/>
        <a:p>
          <a:endParaRPr lang="en-US"/>
        </a:p>
      </dgm:t>
    </dgm:pt>
    <dgm:pt modelId="{55D36AA9-38AE-471D-9167-690BCC4628CC}">
      <dgm:prSet/>
      <dgm:spPr/>
      <dgm:t>
        <a:bodyPr/>
        <a:lstStyle/>
        <a:p>
          <a:r>
            <a:rPr lang="en-US" b="1"/>
            <a:t>Geographic Segmentation</a:t>
          </a:r>
          <a:r>
            <a:rPr lang="en-US"/>
            <a:t>:</a:t>
          </a:r>
        </a:p>
      </dgm:t>
    </dgm:pt>
    <dgm:pt modelId="{E13DDD42-B2AB-484C-9103-1726C588E1BA}" type="parTrans" cxnId="{A7486BE2-9085-4C8E-9025-B2C4DFC96BAC}">
      <dgm:prSet/>
      <dgm:spPr/>
      <dgm:t>
        <a:bodyPr/>
        <a:lstStyle/>
        <a:p>
          <a:endParaRPr lang="en-US"/>
        </a:p>
      </dgm:t>
    </dgm:pt>
    <dgm:pt modelId="{B2F97C63-3615-406B-8674-0641CA2F73F1}" type="sibTrans" cxnId="{A7486BE2-9085-4C8E-9025-B2C4DFC96BAC}">
      <dgm:prSet/>
      <dgm:spPr/>
      <dgm:t>
        <a:bodyPr/>
        <a:lstStyle/>
        <a:p>
          <a:endParaRPr lang="en-US"/>
        </a:p>
      </dgm:t>
    </dgm:pt>
    <dgm:pt modelId="{1253F43E-EB30-446E-BDEE-50F64867E3F8}">
      <dgm:prSet/>
      <dgm:spPr/>
      <dgm:t>
        <a:bodyPr/>
        <a:lstStyle/>
        <a:p>
          <a:r>
            <a:rPr lang="en-US"/>
            <a:t>Initial launch in Punjab, Haryana, and Tamil Nadu.</a:t>
          </a:r>
        </a:p>
      </dgm:t>
    </dgm:pt>
    <dgm:pt modelId="{613B3F97-35ED-44C9-866C-FCCA7CD07A51}" type="parTrans" cxnId="{C96B3F80-6F02-4C2A-B4C2-50F7253E11CD}">
      <dgm:prSet/>
      <dgm:spPr/>
      <dgm:t>
        <a:bodyPr/>
        <a:lstStyle/>
        <a:p>
          <a:endParaRPr lang="en-US"/>
        </a:p>
      </dgm:t>
    </dgm:pt>
    <dgm:pt modelId="{461BB9CF-54EF-4EA2-A033-0557FA5BF423}" type="sibTrans" cxnId="{C96B3F80-6F02-4C2A-B4C2-50F7253E11CD}">
      <dgm:prSet/>
      <dgm:spPr/>
      <dgm:t>
        <a:bodyPr/>
        <a:lstStyle/>
        <a:p>
          <a:endParaRPr lang="en-US"/>
        </a:p>
      </dgm:t>
    </dgm:pt>
    <dgm:pt modelId="{8B4D3844-A64E-4628-9A73-C17853F7A457}">
      <dgm:prSet/>
      <dgm:spPr/>
      <dgm:t>
        <a:bodyPr/>
        <a:lstStyle/>
        <a:p>
          <a:r>
            <a:rPr lang="en-US"/>
            <a:t>Pan-India rollout planned to cover over 6,000 towns by mid-2024.</a:t>
          </a:r>
        </a:p>
      </dgm:t>
    </dgm:pt>
    <dgm:pt modelId="{380F8A85-EC23-4AB6-918A-6B57B0A26AD4}" type="parTrans" cxnId="{1CFEE022-E05D-4120-A2BC-A301399089CC}">
      <dgm:prSet/>
      <dgm:spPr/>
      <dgm:t>
        <a:bodyPr/>
        <a:lstStyle/>
        <a:p>
          <a:endParaRPr lang="en-US"/>
        </a:p>
      </dgm:t>
    </dgm:pt>
    <dgm:pt modelId="{20A3F5BB-8580-45F5-9095-5E07EBE692BE}" type="sibTrans" cxnId="{1CFEE022-E05D-4120-A2BC-A301399089CC}">
      <dgm:prSet/>
      <dgm:spPr/>
      <dgm:t>
        <a:bodyPr/>
        <a:lstStyle/>
        <a:p>
          <a:endParaRPr lang="en-US"/>
        </a:p>
      </dgm:t>
    </dgm:pt>
    <dgm:pt modelId="{159D1A84-46AE-4F7A-8F4D-6EBA3C9F4199}">
      <dgm:prSet/>
      <dgm:spPr/>
      <dgm:t>
        <a:bodyPr/>
        <a:lstStyle/>
        <a:p>
          <a:r>
            <a:rPr lang="en-US"/>
            <a:t>Strategy aims to capture both urban and semi-urban markets nationwide.</a:t>
          </a:r>
        </a:p>
      </dgm:t>
    </dgm:pt>
    <dgm:pt modelId="{FFA57CBB-C2C6-45A3-895D-F2E1B95889BF}" type="parTrans" cxnId="{8FE666C9-2D16-48D2-A37E-A28A5128E019}">
      <dgm:prSet/>
      <dgm:spPr/>
      <dgm:t>
        <a:bodyPr/>
        <a:lstStyle/>
        <a:p>
          <a:endParaRPr lang="en-US"/>
        </a:p>
      </dgm:t>
    </dgm:pt>
    <dgm:pt modelId="{65F493DD-FC79-44E0-8C08-75BC57B17440}" type="sibTrans" cxnId="{8FE666C9-2D16-48D2-A37E-A28A5128E019}">
      <dgm:prSet/>
      <dgm:spPr/>
      <dgm:t>
        <a:bodyPr/>
        <a:lstStyle/>
        <a:p>
          <a:endParaRPr lang="en-US"/>
        </a:p>
      </dgm:t>
    </dgm:pt>
    <dgm:pt modelId="{D69515E5-5BB6-4714-9BD7-99D5017C5D3B}">
      <dgm:prSet/>
      <dgm:spPr/>
      <dgm:t>
        <a:bodyPr/>
        <a:lstStyle/>
        <a:p>
          <a:r>
            <a:rPr lang="en-US" b="1"/>
            <a:t>Behavioral Segmentation</a:t>
          </a:r>
          <a:r>
            <a:rPr lang="en-US"/>
            <a:t>:</a:t>
          </a:r>
        </a:p>
      </dgm:t>
    </dgm:pt>
    <dgm:pt modelId="{35168945-9E53-46F0-A16F-12B8F23F3ECB}" type="parTrans" cxnId="{351AD441-97F9-4420-9A1B-2BA9D737FFA1}">
      <dgm:prSet/>
      <dgm:spPr/>
      <dgm:t>
        <a:bodyPr/>
        <a:lstStyle/>
        <a:p>
          <a:endParaRPr lang="en-US"/>
        </a:p>
      </dgm:t>
    </dgm:pt>
    <dgm:pt modelId="{13BFBBD2-97E1-4372-89E2-13CBD3B69EA1}" type="sibTrans" cxnId="{351AD441-97F9-4420-9A1B-2BA9D737FFA1}">
      <dgm:prSet/>
      <dgm:spPr/>
      <dgm:t>
        <a:bodyPr/>
        <a:lstStyle/>
        <a:p>
          <a:endParaRPr lang="en-US"/>
        </a:p>
      </dgm:t>
    </dgm:pt>
    <dgm:pt modelId="{01755346-1042-46FF-8B35-5F7A8CD0E2EE}">
      <dgm:prSet/>
      <dgm:spPr/>
      <dgm:t>
        <a:bodyPr/>
        <a:lstStyle/>
        <a:p>
          <a:r>
            <a:rPr lang="en-US"/>
            <a:t>Focuses on consumers who prioritize durability, style, and eco-friendliness.</a:t>
          </a:r>
        </a:p>
      </dgm:t>
    </dgm:pt>
    <dgm:pt modelId="{9D0809F1-81C9-499E-8BFD-27F3140396DF}" type="parTrans" cxnId="{AE0CD2EC-0874-4DEE-911F-FC8B71794BCD}">
      <dgm:prSet/>
      <dgm:spPr/>
      <dgm:t>
        <a:bodyPr/>
        <a:lstStyle/>
        <a:p>
          <a:endParaRPr lang="en-US"/>
        </a:p>
      </dgm:t>
    </dgm:pt>
    <dgm:pt modelId="{C9BD261E-1967-445F-B405-0CCEE6DEFA45}" type="sibTrans" cxnId="{AE0CD2EC-0874-4DEE-911F-FC8B71794BCD}">
      <dgm:prSet/>
      <dgm:spPr/>
      <dgm:t>
        <a:bodyPr/>
        <a:lstStyle/>
        <a:p>
          <a:endParaRPr lang="en-US"/>
        </a:p>
      </dgm:t>
    </dgm:pt>
    <dgm:pt modelId="{0D54141A-8DC4-4333-BF5A-CB7141AC9E8F}">
      <dgm:prSet/>
      <dgm:spPr/>
      <dgm:t>
        <a:bodyPr/>
        <a:lstStyle/>
        <a:p>
          <a:r>
            <a:rPr lang="en-US"/>
            <a:t>Offers over 2,300 color options, including Indian-inspired shades.</a:t>
          </a:r>
        </a:p>
      </dgm:t>
    </dgm:pt>
    <dgm:pt modelId="{51A6579A-00E4-4E93-A64C-9CE49C15B05F}" type="parTrans" cxnId="{3A3915B3-DABC-45D8-8724-BF8AF0B228CB}">
      <dgm:prSet/>
      <dgm:spPr/>
      <dgm:t>
        <a:bodyPr/>
        <a:lstStyle/>
        <a:p>
          <a:endParaRPr lang="en-US"/>
        </a:p>
      </dgm:t>
    </dgm:pt>
    <dgm:pt modelId="{17997A5D-19E0-48DD-8E05-D3C007EAF1E8}" type="sibTrans" cxnId="{3A3915B3-DABC-45D8-8724-BF8AF0B228CB}">
      <dgm:prSet/>
      <dgm:spPr/>
      <dgm:t>
        <a:bodyPr/>
        <a:lstStyle/>
        <a:p>
          <a:endParaRPr lang="en-US"/>
        </a:p>
      </dgm:t>
    </dgm:pt>
    <dgm:pt modelId="{CFB5D1CE-DCB1-47AF-9910-D7BEFA1938DC}">
      <dgm:prSet/>
      <dgm:spPr/>
      <dgm:t>
        <a:bodyPr/>
        <a:lstStyle/>
        <a:p>
          <a:r>
            <a:rPr lang="en-US"/>
            <a:t>Aligns with trends in home personalization and environmental responsibility.</a:t>
          </a:r>
        </a:p>
      </dgm:t>
    </dgm:pt>
    <dgm:pt modelId="{12A777C4-BFF2-424C-8FA6-92B4C71F38E9}" type="parTrans" cxnId="{4D51964F-C217-47D6-9262-6ED6C5F4F47D}">
      <dgm:prSet/>
      <dgm:spPr/>
      <dgm:t>
        <a:bodyPr/>
        <a:lstStyle/>
        <a:p>
          <a:endParaRPr lang="en-US"/>
        </a:p>
      </dgm:t>
    </dgm:pt>
    <dgm:pt modelId="{F45A8B1E-F90E-4D10-B113-7E8D7EEA084B}" type="sibTrans" cxnId="{4D51964F-C217-47D6-9262-6ED6C5F4F47D}">
      <dgm:prSet/>
      <dgm:spPr/>
      <dgm:t>
        <a:bodyPr/>
        <a:lstStyle/>
        <a:p>
          <a:endParaRPr lang="en-US"/>
        </a:p>
      </dgm:t>
    </dgm:pt>
    <dgm:pt modelId="{08D3E1FA-C863-4B7C-A61D-161C2DF67319}" type="pres">
      <dgm:prSet presAssocID="{C70B4EFC-E1E4-4FEA-8A54-9C7662C2B1BA}" presName="linear" presStyleCnt="0">
        <dgm:presLayoutVars>
          <dgm:dir/>
          <dgm:animLvl val="lvl"/>
          <dgm:resizeHandles val="exact"/>
        </dgm:presLayoutVars>
      </dgm:prSet>
      <dgm:spPr/>
    </dgm:pt>
    <dgm:pt modelId="{C840166D-8402-4385-A88C-12953891C5EA}" type="pres">
      <dgm:prSet presAssocID="{046BAFC1-E6B1-4A8A-9EA6-9C18333461DC}" presName="parentLin" presStyleCnt="0"/>
      <dgm:spPr/>
    </dgm:pt>
    <dgm:pt modelId="{26D1182C-F41A-4040-A858-9544F72F2051}" type="pres">
      <dgm:prSet presAssocID="{046BAFC1-E6B1-4A8A-9EA6-9C18333461DC}" presName="parentLeftMargin" presStyleLbl="node1" presStyleIdx="0" presStyleCnt="4"/>
      <dgm:spPr/>
    </dgm:pt>
    <dgm:pt modelId="{571946E8-E2F4-4C04-B1EE-7B26E09DF054}" type="pres">
      <dgm:prSet presAssocID="{046BAFC1-E6B1-4A8A-9EA6-9C18333461D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84C9299-6CC2-43DF-8DF1-2CD2A1431698}" type="pres">
      <dgm:prSet presAssocID="{046BAFC1-E6B1-4A8A-9EA6-9C18333461DC}" presName="negativeSpace" presStyleCnt="0"/>
      <dgm:spPr/>
    </dgm:pt>
    <dgm:pt modelId="{14DBDAF3-E593-44E2-82D1-F3AE32501D6C}" type="pres">
      <dgm:prSet presAssocID="{046BAFC1-E6B1-4A8A-9EA6-9C18333461DC}" presName="childText" presStyleLbl="conFgAcc1" presStyleIdx="0" presStyleCnt="4">
        <dgm:presLayoutVars>
          <dgm:bulletEnabled val="1"/>
        </dgm:presLayoutVars>
      </dgm:prSet>
      <dgm:spPr/>
    </dgm:pt>
    <dgm:pt modelId="{5F57AEFC-E09D-4702-8948-ED43965C84B4}" type="pres">
      <dgm:prSet presAssocID="{20359B1A-F5BE-4523-AF32-C0E376B1F093}" presName="spaceBetweenRectangles" presStyleCnt="0"/>
      <dgm:spPr/>
    </dgm:pt>
    <dgm:pt modelId="{52AFA9AB-D93B-4324-8B65-2E0A52826B08}" type="pres">
      <dgm:prSet presAssocID="{F5535EED-0FE3-45AB-A657-3B833B6FEAFF}" presName="parentLin" presStyleCnt="0"/>
      <dgm:spPr/>
    </dgm:pt>
    <dgm:pt modelId="{B7BB3D80-478F-4401-A1E9-7440D30540A2}" type="pres">
      <dgm:prSet presAssocID="{F5535EED-0FE3-45AB-A657-3B833B6FEAFF}" presName="parentLeftMargin" presStyleLbl="node1" presStyleIdx="0" presStyleCnt="4"/>
      <dgm:spPr/>
    </dgm:pt>
    <dgm:pt modelId="{39D7FA8F-E1C7-4455-92B6-C84B7E218BEF}" type="pres">
      <dgm:prSet presAssocID="{F5535EED-0FE3-45AB-A657-3B833B6FEAF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C2CCE3F-713A-43A0-8C08-5D218803D1CB}" type="pres">
      <dgm:prSet presAssocID="{F5535EED-0FE3-45AB-A657-3B833B6FEAFF}" presName="negativeSpace" presStyleCnt="0"/>
      <dgm:spPr/>
    </dgm:pt>
    <dgm:pt modelId="{4B2A95BC-0AE4-446D-984C-8035E35F12C2}" type="pres">
      <dgm:prSet presAssocID="{F5535EED-0FE3-45AB-A657-3B833B6FEAFF}" presName="childText" presStyleLbl="conFgAcc1" presStyleIdx="1" presStyleCnt="4">
        <dgm:presLayoutVars>
          <dgm:bulletEnabled val="1"/>
        </dgm:presLayoutVars>
      </dgm:prSet>
      <dgm:spPr/>
    </dgm:pt>
    <dgm:pt modelId="{C5297D4D-C8C0-4EC6-890A-351D01106F14}" type="pres">
      <dgm:prSet presAssocID="{B85199F3-60D7-4D7B-A420-BAD57CAC1C13}" presName="spaceBetweenRectangles" presStyleCnt="0"/>
      <dgm:spPr/>
    </dgm:pt>
    <dgm:pt modelId="{421922FF-F77C-43BF-8B29-3475645CC775}" type="pres">
      <dgm:prSet presAssocID="{55D36AA9-38AE-471D-9167-690BCC4628CC}" presName="parentLin" presStyleCnt="0"/>
      <dgm:spPr/>
    </dgm:pt>
    <dgm:pt modelId="{047756BE-CBC6-42C8-A1C6-366C783D5A6F}" type="pres">
      <dgm:prSet presAssocID="{55D36AA9-38AE-471D-9167-690BCC4628CC}" presName="parentLeftMargin" presStyleLbl="node1" presStyleIdx="1" presStyleCnt="4"/>
      <dgm:spPr/>
    </dgm:pt>
    <dgm:pt modelId="{1CC62F91-6BF3-4DB6-9370-8CFC31B51D87}" type="pres">
      <dgm:prSet presAssocID="{55D36AA9-38AE-471D-9167-690BCC4628C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A2FA9AC-081C-4800-BD09-E80F475B8E67}" type="pres">
      <dgm:prSet presAssocID="{55D36AA9-38AE-471D-9167-690BCC4628CC}" presName="negativeSpace" presStyleCnt="0"/>
      <dgm:spPr/>
    </dgm:pt>
    <dgm:pt modelId="{C5FBAED0-7728-47DC-9949-EA94C51F984E}" type="pres">
      <dgm:prSet presAssocID="{55D36AA9-38AE-471D-9167-690BCC4628CC}" presName="childText" presStyleLbl="conFgAcc1" presStyleIdx="2" presStyleCnt="4">
        <dgm:presLayoutVars>
          <dgm:bulletEnabled val="1"/>
        </dgm:presLayoutVars>
      </dgm:prSet>
      <dgm:spPr/>
    </dgm:pt>
    <dgm:pt modelId="{9A19A216-8460-46FB-A91D-5E5CF9992AD6}" type="pres">
      <dgm:prSet presAssocID="{B2F97C63-3615-406B-8674-0641CA2F73F1}" presName="spaceBetweenRectangles" presStyleCnt="0"/>
      <dgm:spPr/>
    </dgm:pt>
    <dgm:pt modelId="{CECD9675-1A42-4639-8882-301C0E938F18}" type="pres">
      <dgm:prSet presAssocID="{D69515E5-5BB6-4714-9BD7-99D5017C5D3B}" presName="parentLin" presStyleCnt="0"/>
      <dgm:spPr/>
    </dgm:pt>
    <dgm:pt modelId="{8C9D8162-2955-41CD-A8A9-4FD58502F0CA}" type="pres">
      <dgm:prSet presAssocID="{D69515E5-5BB6-4714-9BD7-99D5017C5D3B}" presName="parentLeftMargin" presStyleLbl="node1" presStyleIdx="2" presStyleCnt="4"/>
      <dgm:spPr/>
    </dgm:pt>
    <dgm:pt modelId="{441F0831-40FF-4130-9304-7543F8329B38}" type="pres">
      <dgm:prSet presAssocID="{D69515E5-5BB6-4714-9BD7-99D5017C5D3B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74CE10B-314A-4C4A-A2A2-12B7DD42BB41}" type="pres">
      <dgm:prSet presAssocID="{D69515E5-5BB6-4714-9BD7-99D5017C5D3B}" presName="negativeSpace" presStyleCnt="0"/>
      <dgm:spPr/>
    </dgm:pt>
    <dgm:pt modelId="{D34FA816-EA7B-4F03-BC6A-82D503892532}" type="pres">
      <dgm:prSet presAssocID="{D69515E5-5BB6-4714-9BD7-99D5017C5D3B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5C23B104-7ECA-4EF9-838D-394FBACEA1C1}" type="presOf" srcId="{01755346-1042-46FF-8B35-5F7A8CD0E2EE}" destId="{D34FA816-EA7B-4F03-BC6A-82D503892532}" srcOrd="0" destOrd="0" presId="urn:microsoft.com/office/officeart/2005/8/layout/list1"/>
    <dgm:cxn modelId="{9B26350D-2F97-40EA-AF41-D127C3195834}" srcId="{C70B4EFC-E1E4-4FEA-8A54-9C7662C2B1BA}" destId="{046BAFC1-E6B1-4A8A-9EA6-9C18333461DC}" srcOrd="0" destOrd="0" parTransId="{7EEDF8E5-A987-42AE-96F5-1FA3A8DDDDAB}" sibTransId="{20359B1A-F5BE-4523-AF32-C0E376B1F093}"/>
    <dgm:cxn modelId="{1CFEE022-E05D-4120-A2BC-A301399089CC}" srcId="{55D36AA9-38AE-471D-9167-690BCC4628CC}" destId="{8B4D3844-A64E-4628-9A73-C17853F7A457}" srcOrd="1" destOrd="0" parTransId="{380F8A85-EC23-4AB6-918A-6B57B0A26AD4}" sibTransId="{20A3F5BB-8580-45F5-9095-5E07EBE692BE}"/>
    <dgm:cxn modelId="{4A588724-66EA-4FC7-A902-7F1AD38BA8C8}" type="presOf" srcId="{159D1A84-46AE-4F7A-8F4D-6EBA3C9F4199}" destId="{C5FBAED0-7728-47DC-9949-EA94C51F984E}" srcOrd="0" destOrd="2" presId="urn:microsoft.com/office/officeart/2005/8/layout/list1"/>
    <dgm:cxn modelId="{0014E426-CE35-42E8-8E76-AC7667A2AE1F}" srcId="{F5535EED-0FE3-45AB-A657-3B833B6FEAFF}" destId="{0A824F20-C071-480E-9569-416B93CAD1A5}" srcOrd="1" destOrd="0" parTransId="{1D2730B7-9340-44D3-B9AF-F6A7298EDC7E}" sibTransId="{BC3C24AE-6900-4EA4-B11E-2C9887B63A9F}"/>
    <dgm:cxn modelId="{B5E5885D-CE0F-45A7-9216-3866A519470A}" type="presOf" srcId="{046BAFC1-E6B1-4A8A-9EA6-9C18333461DC}" destId="{26D1182C-F41A-4040-A858-9544F72F2051}" srcOrd="0" destOrd="0" presId="urn:microsoft.com/office/officeart/2005/8/layout/list1"/>
    <dgm:cxn modelId="{332FD05F-8B6C-41DC-ACAD-91C8F3F6D417}" type="presOf" srcId="{8B4D3844-A64E-4628-9A73-C17853F7A457}" destId="{C5FBAED0-7728-47DC-9949-EA94C51F984E}" srcOrd="0" destOrd="1" presId="urn:microsoft.com/office/officeart/2005/8/layout/list1"/>
    <dgm:cxn modelId="{351AD441-97F9-4420-9A1B-2BA9D737FFA1}" srcId="{C70B4EFC-E1E4-4FEA-8A54-9C7662C2B1BA}" destId="{D69515E5-5BB6-4714-9BD7-99D5017C5D3B}" srcOrd="3" destOrd="0" parTransId="{35168945-9E53-46F0-A16F-12B8F23F3ECB}" sibTransId="{13BFBBD2-97E1-4372-89E2-13CBD3B69EA1}"/>
    <dgm:cxn modelId="{8FA4D34A-3425-4BE5-9466-834536F57CB5}" type="presOf" srcId="{F5535EED-0FE3-45AB-A657-3B833B6FEAFF}" destId="{39D7FA8F-E1C7-4455-92B6-C84B7E218BEF}" srcOrd="1" destOrd="0" presId="urn:microsoft.com/office/officeart/2005/8/layout/list1"/>
    <dgm:cxn modelId="{879C986D-BF64-406A-84B8-D7CC0796F27D}" type="presOf" srcId="{CFB5D1CE-DCB1-47AF-9910-D7BEFA1938DC}" destId="{D34FA816-EA7B-4F03-BC6A-82D503892532}" srcOrd="0" destOrd="2" presId="urn:microsoft.com/office/officeart/2005/8/layout/list1"/>
    <dgm:cxn modelId="{4D51964F-C217-47D6-9262-6ED6C5F4F47D}" srcId="{D69515E5-5BB6-4714-9BD7-99D5017C5D3B}" destId="{CFB5D1CE-DCB1-47AF-9910-D7BEFA1938DC}" srcOrd="2" destOrd="0" parTransId="{12A777C4-BFF2-424C-8FA6-92B4C71F38E9}" sibTransId="{F45A8B1E-F90E-4D10-B113-7E8D7EEA084B}"/>
    <dgm:cxn modelId="{6ABCE658-8FE1-4324-A820-A47509896A7C}" srcId="{F5535EED-0FE3-45AB-A657-3B833B6FEAFF}" destId="{2AFF8D11-6D37-4E1D-8E61-45F93216915C}" srcOrd="2" destOrd="0" parTransId="{3DCD805C-688D-4258-A748-016DAB0EDEB0}" sibTransId="{5974D8A8-3552-4654-962D-82B17F5C38C0}"/>
    <dgm:cxn modelId="{C96B3F80-6F02-4C2A-B4C2-50F7253E11CD}" srcId="{55D36AA9-38AE-471D-9167-690BCC4628CC}" destId="{1253F43E-EB30-446E-BDEE-50F64867E3F8}" srcOrd="0" destOrd="0" parTransId="{613B3F97-35ED-44C9-866C-FCCA7CD07A51}" sibTransId="{461BB9CF-54EF-4EA2-A033-0557FA5BF423}"/>
    <dgm:cxn modelId="{58B66EAB-9E98-497E-889B-5D48F9F34830}" type="presOf" srcId="{0D54141A-8DC4-4333-BF5A-CB7141AC9E8F}" destId="{D34FA816-EA7B-4F03-BC6A-82D503892532}" srcOrd="0" destOrd="1" presId="urn:microsoft.com/office/officeart/2005/8/layout/list1"/>
    <dgm:cxn modelId="{120E14AC-B50D-4D31-B7C3-E2AC03E11DF2}" type="presOf" srcId="{0A824F20-C071-480E-9569-416B93CAD1A5}" destId="{4B2A95BC-0AE4-446D-984C-8035E35F12C2}" srcOrd="0" destOrd="1" presId="urn:microsoft.com/office/officeart/2005/8/layout/list1"/>
    <dgm:cxn modelId="{0A90F3B1-D5C4-40D1-93B2-3898AA80A651}" type="presOf" srcId="{046BAFC1-E6B1-4A8A-9EA6-9C18333461DC}" destId="{571946E8-E2F4-4C04-B1EE-7B26E09DF054}" srcOrd="1" destOrd="0" presId="urn:microsoft.com/office/officeart/2005/8/layout/list1"/>
    <dgm:cxn modelId="{3A3915B3-DABC-45D8-8724-BF8AF0B228CB}" srcId="{D69515E5-5BB6-4714-9BD7-99D5017C5D3B}" destId="{0D54141A-8DC4-4333-BF5A-CB7141AC9E8F}" srcOrd="1" destOrd="0" parTransId="{51A6579A-00E4-4E93-A64C-9CE49C15B05F}" sibTransId="{17997A5D-19E0-48DD-8E05-D3C007EAF1E8}"/>
    <dgm:cxn modelId="{11F162B3-3174-453B-9ED4-5CA49F4C93C2}" srcId="{C70B4EFC-E1E4-4FEA-8A54-9C7662C2B1BA}" destId="{F5535EED-0FE3-45AB-A657-3B833B6FEAFF}" srcOrd="1" destOrd="0" parTransId="{8D9583A6-3D5A-494E-93B2-3D84A40AB1EA}" sibTransId="{B85199F3-60D7-4D7B-A420-BAD57CAC1C13}"/>
    <dgm:cxn modelId="{D0535DB6-E838-4FDC-BE9F-2416D9385CD9}" srcId="{F5535EED-0FE3-45AB-A657-3B833B6FEAFF}" destId="{FF979928-6319-424E-8EBF-4E1689E9E07C}" srcOrd="0" destOrd="0" parTransId="{4FFE5AF4-878F-405B-9337-754370626E44}" sibTransId="{19614A86-9813-4A15-A93F-6843FCC71F59}"/>
    <dgm:cxn modelId="{874182B9-8148-4F73-BB9A-1F1A8E7681D1}" type="presOf" srcId="{2AFF8D11-6D37-4E1D-8E61-45F93216915C}" destId="{4B2A95BC-0AE4-446D-984C-8035E35F12C2}" srcOrd="0" destOrd="2" presId="urn:microsoft.com/office/officeart/2005/8/layout/list1"/>
    <dgm:cxn modelId="{D78547BD-66D9-4879-B576-EB047BE8F881}" type="presOf" srcId="{FF979928-6319-424E-8EBF-4E1689E9E07C}" destId="{4B2A95BC-0AE4-446D-984C-8035E35F12C2}" srcOrd="0" destOrd="0" presId="urn:microsoft.com/office/officeart/2005/8/layout/list1"/>
    <dgm:cxn modelId="{8FE666C9-2D16-48D2-A37E-A28A5128E019}" srcId="{55D36AA9-38AE-471D-9167-690BCC4628CC}" destId="{159D1A84-46AE-4F7A-8F4D-6EBA3C9F4199}" srcOrd="2" destOrd="0" parTransId="{FFA57CBB-C2C6-45A3-895D-F2E1B95889BF}" sibTransId="{65F493DD-FC79-44E0-8C08-75BC57B17440}"/>
    <dgm:cxn modelId="{0899AACC-DAB5-4BFD-8400-27887C8F13FD}" type="presOf" srcId="{C70B4EFC-E1E4-4FEA-8A54-9C7662C2B1BA}" destId="{08D3E1FA-C863-4B7C-A61D-161C2DF67319}" srcOrd="0" destOrd="0" presId="urn:microsoft.com/office/officeart/2005/8/layout/list1"/>
    <dgm:cxn modelId="{3E88D1CE-2958-436B-8236-A6E3D4907E2E}" type="presOf" srcId="{55D36AA9-38AE-471D-9167-690BCC4628CC}" destId="{1CC62F91-6BF3-4DB6-9370-8CFC31B51D87}" srcOrd="1" destOrd="0" presId="urn:microsoft.com/office/officeart/2005/8/layout/list1"/>
    <dgm:cxn modelId="{5E2480D9-6627-4B36-B608-40F9AE7139A5}" type="presOf" srcId="{F5535EED-0FE3-45AB-A657-3B833B6FEAFF}" destId="{B7BB3D80-478F-4401-A1E9-7440D30540A2}" srcOrd="0" destOrd="0" presId="urn:microsoft.com/office/officeart/2005/8/layout/list1"/>
    <dgm:cxn modelId="{FD4FF2D9-13DE-4E84-A843-262F30531E70}" type="presOf" srcId="{D69515E5-5BB6-4714-9BD7-99D5017C5D3B}" destId="{441F0831-40FF-4130-9304-7543F8329B38}" srcOrd="1" destOrd="0" presId="urn:microsoft.com/office/officeart/2005/8/layout/list1"/>
    <dgm:cxn modelId="{A7486BE2-9085-4C8E-9025-B2C4DFC96BAC}" srcId="{C70B4EFC-E1E4-4FEA-8A54-9C7662C2B1BA}" destId="{55D36AA9-38AE-471D-9167-690BCC4628CC}" srcOrd="2" destOrd="0" parTransId="{E13DDD42-B2AB-484C-9103-1726C588E1BA}" sibTransId="{B2F97C63-3615-406B-8674-0641CA2F73F1}"/>
    <dgm:cxn modelId="{34E725E8-4912-4AFB-A414-7A7C983407C3}" type="presOf" srcId="{D69515E5-5BB6-4714-9BD7-99D5017C5D3B}" destId="{8C9D8162-2955-41CD-A8A9-4FD58502F0CA}" srcOrd="0" destOrd="0" presId="urn:microsoft.com/office/officeart/2005/8/layout/list1"/>
    <dgm:cxn modelId="{12BE09EA-E139-440B-8754-C85DA4C7A158}" type="presOf" srcId="{1253F43E-EB30-446E-BDEE-50F64867E3F8}" destId="{C5FBAED0-7728-47DC-9949-EA94C51F984E}" srcOrd="0" destOrd="0" presId="urn:microsoft.com/office/officeart/2005/8/layout/list1"/>
    <dgm:cxn modelId="{BD3345EB-6431-4F28-8E3E-7D0E47EFA146}" type="presOf" srcId="{55D36AA9-38AE-471D-9167-690BCC4628CC}" destId="{047756BE-CBC6-42C8-A1C6-366C783D5A6F}" srcOrd="0" destOrd="0" presId="urn:microsoft.com/office/officeart/2005/8/layout/list1"/>
    <dgm:cxn modelId="{AE0CD2EC-0874-4DEE-911F-FC8B71794BCD}" srcId="{D69515E5-5BB6-4714-9BD7-99D5017C5D3B}" destId="{01755346-1042-46FF-8B35-5F7A8CD0E2EE}" srcOrd="0" destOrd="0" parTransId="{9D0809F1-81C9-499E-8BFD-27F3140396DF}" sibTransId="{C9BD261E-1967-445F-B405-0CCEE6DEFA45}"/>
    <dgm:cxn modelId="{C202C64B-8FB7-492D-ADA9-0BCFA300ED39}" type="presParOf" srcId="{08D3E1FA-C863-4B7C-A61D-161C2DF67319}" destId="{C840166D-8402-4385-A88C-12953891C5EA}" srcOrd="0" destOrd="0" presId="urn:microsoft.com/office/officeart/2005/8/layout/list1"/>
    <dgm:cxn modelId="{A3B7A35C-70F3-4B25-9BEE-803A4596FE8C}" type="presParOf" srcId="{C840166D-8402-4385-A88C-12953891C5EA}" destId="{26D1182C-F41A-4040-A858-9544F72F2051}" srcOrd="0" destOrd="0" presId="urn:microsoft.com/office/officeart/2005/8/layout/list1"/>
    <dgm:cxn modelId="{EE0C7556-DC8E-4830-8A13-93481ABE37C7}" type="presParOf" srcId="{C840166D-8402-4385-A88C-12953891C5EA}" destId="{571946E8-E2F4-4C04-B1EE-7B26E09DF054}" srcOrd="1" destOrd="0" presId="urn:microsoft.com/office/officeart/2005/8/layout/list1"/>
    <dgm:cxn modelId="{EB8FE882-5DCC-4A5B-A417-7C2E849B8749}" type="presParOf" srcId="{08D3E1FA-C863-4B7C-A61D-161C2DF67319}" destId="{F84C9299-6CC2-43DF-8DF1-2CD2A1431698}" srcOrd="1" destOrd="0" presId="urn:microsoft.com/office/officeart/2005/8/layout/list1"/>
    <dgm:cxn modelId="{2C4DB700-DCFF-43AB-AE04-96B584B18EB9}" type="presParOf" srcId="{08D3E1FA-C863-4B7C-A61D-161C2DF67319}" destId="{14DBDAF3-E593-44E2-82D1-F3AE32501D6C}" srcOrd="2" destOrd="0" presId="urn:microsoft.com/office/officeart/2005/8/layout/list1"/>
    <dgm:cxn modelId="{2399C6F1-E98D-4B40-8679-07FA52BE73E8}" type="presParOf" srcId="{08D3E1FA-C863-4B7C-A61D-161C2DF67319}" destId="{5F57AEFC-E09D-4702-8948-ED43965C84B4}" srcOrd="3" destOrd="0" presId="urn:microsoft.com/office/officeart/2005/8/layout/list1"/>
    <dgm:cxn modelId="{4B23C58A-01AB-45E0-B551-E4FEC20DF4C9}" type="presParOf" srcId="{08D3E1FA-C863-4B7C-A61D-161C2DF67319}" destId="{52AFA9AB-D93B-4324-8B65-2E0A52826B08}" srcOrd="4" destOrd="0" presId="urn:microsoft.com/office/officeart/2005/8/layout/list1"/>
    <dgm:cxn modelId="{49881217-8294-4962-ACB7-3F6412892B5E}" type="presParOf" srcId="{52AFA9AB-D93B-4324-8B65-2E0A52826B08}" destId="{B7BB3D80-478F-4401-A1E9-7440D30540A2}" srcOrd="0" destOrd="0" presId="urn:microsoft.com/office/officeart/2005/8/layout/list1"/>
    <dgm:cxn modelId="{FD9E2CF4-359D-467E-B622-7EFCF86C344A}" type="presParOf" srcId="{52AFA9AB-D93B-4324-8B65-2E0A52826B08}" destId="{39D7FA8F-E1C7-4455-92B6-C84B7E218BEF}" srcOrd="1" destOrd="0" presId="urn:microsoft.com/office/officeart/2005/8/layout/list1"/>
    <dgm:cxn modelId="{046E5BAF-BCBA-444F-BFF4-81BCBC3E8FA4}" type="presParOf" srcId="{08D3E1FA-C863-4B7C-A61D-161C2DF67319}" destId="{DC2CCE3F-713A-43A0-8C08-5D218803D1CB}" srcOrd="5" destOrd="0" presId="urn:microsoft.com/office/officeart/2005/8/layout/list1"/>
    <dgm:cxn modelId="{96E5B86F-F304-457B-867E-12F5463723AF}" type="presParOf" srcId="{08D3E1FA-C863-4B7C-A61D-161C2DF67319}" destId="{4B2A95BC-0AE4-446D-984C-8035E35F12C2}" srcOrd="6" destOrd="0" presId="urn:microsoft.com/office/officeart/2005/8/layout/list1"/>
    <dgm:cxn modelId="{2981507C-13EB-459C-8F6F-D1C336CC1D60}" type="presParOf" srcId="{08D3E1FA-C863-4B7C-A61D-161C2DF67319}" destId="{C5297D4D-C8C0-4EC6-890A-351D01106F14}" srcOrd="7" destOrd="0" presId="urn:microsoft.com/office/officeart/2005/8/layout/list1"/>
    <dgm:cxn modelId="{E77C48E8-A9A3-4AB7-9410-055B438B642B}" type="presParOf" srcId="{08D3E1FA-C863-4B7C-A61D-161C2DF67319}" destId="{421922FF-F77C-43BF-8B29-3475645CC775}" srcOrd="8" destOrd="0" presId="urn:microsoft.com/office/officeart/2005/8/layout/list1"/>
    <dgm:cxn modelId="{7CDB2631-49FC-478E-850D-B8832214F816}" type="presParOf" srcId="{421922FF-F77C-43BF-8B29-3475645CC775}" destId="{047756BE-CBC6-42C8-A1C6-366C783D5A6F}" srcOrd="0" destOrd="0" presId="urn:microsoft.com/office/officeart/2005/8/layout/list1"/>
    <dgm:cxn modelId="{76C2BA60-26B3-435D-B9B7-9615DA07576A}" type="presParOf" srcId="{421922FF-F77C-43BF-8B29-3475645CC775}" destId="{1CC62F91-6BF3-4DB6-9370-8CFC31B51D87}" srcOrd="1" destOrd="0" presId="urn:microsoft.com/office/officeart/2005/8/layout/list1"/>
    <dgm:cxn modelId="{6A70C245-31CE-4F90-8E2E-D60DF2F54559}" type="presParOf" srcId="{08D3E1FA-C863-4B7C-A61D-161C2DF67319}" destId="{4A2FA9AC-081C-4800-BD09-E80F475B8E67}" srcOrd="9" destOrd="0" presId="urn:microsoft.com/office/officeart/2005/8/layout/list1"/>
    <dgm:cxn modelId="{7DE0F430-78E4-413A-B576-4094A4A263FE}" type="presParOf" srcId="{08D3E1FA-C863-4B7C-A61D-161C2DF67319}" destId="{C5FBAED0-7728-47DC-9949-EA94C51F984E}" srcOrd="10" destOrd="0" presId="urn:microsoft.com/office/officeart/2005/8/layout/list1"/>
    <dgm:cxn modelId="{FFDABFB5-13F9-44CD-845C-8DB3F52F4FC7}" type="presParOf" srcId="{08D3E1FA-C863-4B7C-A61D-161C2DF67319}" destId="{9A19A216-8460-46FB-A91D-5E5CF9992AD6}" srcOrd="11" destOrd="0" presId="urn:microsoft.com/office/officeart/2005/8/layout/list1"/>
    <dgm:cxn modelId="{552577EA-9F88-4FD5-A27F-9EDD60E43073}" type="presParOf" srcId="{08D3E1FA-C863-4B7C-A61D-161C2DF67319}" destId="{CECD9675-1A42-4639-8882-301C0E938F18}" srcOrd="12" destOrd="0" presId="urn:microsoft.com/office/officeart/2005/8/layout/list1"/>
    <dgm:cxn modelId="{B5D118E8-945B-48FF-92D4-D84A0F7520C4}" type="presParOf" srcId="{CECD9675-1A42-4639-8882-301C0E938F18}" destId="{8C9D8162-2955-41CD-A8A9-4FD58502F0CA}" srcOrd="0" destOrd="0" presId="urn:microsoft.com/office/officeart/2005/8/layout/list1"/>
    <dgm:cxn modelId="{8016998A-558A-4D78-929B-CF66460C61BD}" type="presParOf" srcId="{CECD9675-1A42-4639-8882-301C0E938F18}" destId="{441F0831-40FF-4130-9304-7543F8329B38}" srcOrd="1" destOrd="0" presId="urn:microsoft.com/office/officeart/2005/8/layout/list1"/>
    <dgm:cxn modelId="{95C0E66C-468B-43E2-8A99-9A2062790282}" type="presParOf" srcId="{08D3E1FA-C863-4B7C-A61D-161C2DF67319}" destId="{174CE10B-314A-4C4A-A2A2-12B7DD42BB41}" srcOrd="13" destOrd="0" presId="urn:microsoft.com/office/officeart/2005/8/layout/list1"/>
    <dgm:cxn modelId="{7201CCE0-C5B9-472C-A5EF-872E91B33E25}" type="presParOf" srcId="{08D3E1FA-C863-4B7C-A61D-161C2DF67319}" destId="{D34FA816-EA7B-4F03-BC6A-82D503892532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18067CA-3684-4119-B754-6A45234483B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0AAAFD1-8437-4416-851D-09EBE2B5F63C}">
      <dgm:prSet/>
      <dgm:spPr/>
      <dgm:t>
        <a:bodyPr/>
        <a:lstStyle/>
        <a:p>
          <a:r>
            <a:rPr lang="en-US" b="1" i="0" baseline="0"/>
            <a:t>Brand Recognition Campaigns</a:t>
          </a:r>
          <a:r>
            <a:rPr lang="en-US" b="0" i="0" baseline="0"/>
            <a:t>:</a:t>
          </a:r>
          <a:endParaRPr lang="en-US"/>
        </a:p>
      </dgm:t>
    </dgm:pt>
    <dgm:pt modelId="{90FF7FD9-4FB4-4317-9B40-D0C739C2C943}" type="parTrans" cxnId="{2DF81574-0259-47E6-80E1-B5B059B2AA29}">
      <dgm:prSet/>
      <dgm:spPr/>
      <dgm:t>
        <a:bodyPr/>
        <a:lstStyle/>
        <a:p>
          <a:endParaRPr lang="en-US"/>
        </a:p>
      </dgm:t>
    </dgm:pt>
    <dgm:pt modelId="{D607DBD9-7057-469C-8C66-23A95E08B39A}" type="sibTrans" cxnId="{2DF81574-0259-47E6-80E1-B5B059B2AA29}">
      <dgm:prSet/>
      <dgm:spPr/>
      <dgm:t>
        <a:bodyPr/>
        <a:lstStyle/>
        <a:p>
          <a:endParaRPr lang="en-US"/>
        </a:p>
      </dgm:t>
    </dgm:pt>
    <dgm:pt modelId="{BA5A95A8-5AF6-41D8-B184-93531B68D935}">
      <dgm:prSet/>
      <dgm:spPr/>
      <dgm:t>
        <a:bodyPr/>
        <a:lstStyle/>
        <a:p>
          <a:r>
            <a:rPr lang="en-US" b="0" i="0" baseline="0"/>
            <a:t>Invest in digital marketing and local campaigns to enhance brand awareness and build familiarity with consumers.</a:t>
          </a:r>
          <a:endParaRPr lang="en-US"/>
        </a:p>
      </dgm:t>
    </dgm:pt>
    <dgm:pt modelId="{AC7FD9FD-706F-480C-8585-CD8366C2A545}" type="parTrans" cxnId="{80341B4C-F045-4D19-BD65-B1DF43080EA3}">
      <dgm:prSet/>
      <dgm:spPr/>
      <dgm:t>
        <a:bodyPr/>
        <a:lstStyle/>
        <a:p>
          <a:endParaRPr lang="en-US"/>
        </a:p>
      </dgm:t>
    </dgm:pt>
    <dgm:pt modelId="{F06A6725-B019-4ADF-8019-12A3E51EBE5E}" type="sibTrans" cxnId="{80341B4C-F045-4D19-BD65-B1DF43080EA3}">
      <dgm:prSet/>
      <dgm:spPr/>
      <dgm:t>
        <a:bodyPr/>
        <a:lstStyle/>
        <a:p>
          <a:endParaRPr lang="en-US"/>
        </a:p>
      </dgm:t>
    </dgm:pt>
    <dgm:pt modelId="{482176D1-EE89-443B-B945-9C7FD090C03B}">
      <dgm:prSet/>
      <dgm:spPr/>
      <dgm:t>
        <a:bodyPr/>
        <a:lstStyle/>
        <a:p>
          <a:r>
            <a:rPr lang="en-US" b="1" i="0" baseline="0"/>
            <a:t>Engagement and Loyalty Programs</a:t>
          </a:r>
          <a:r>
            <a:rPr lang="en-US" b="0" i="0" baseline="0"/>
            <a:t>:</a:t>
          </a:r>
          <a:endParaRPr lang="en-US"/>
        </a:p>
      </dgm:t>
    </dgm:pt>
    <dgm:pt modelId="{C1288912-E8BB-460C-AEB9-D7E38FAB4870}" type="parTrans" cxnId="{4AD423CB-C6DC-4A2F-8597-3132D262727D}">
      <dgm:prSet/>
      <dgm:spPr/>
      <dgm:t>
        <a:bodyPr/>
        <a:lstStyle/>
        <a:p>
          <a:endParaRPr lang="en-US"/>
        </a:p>
      </dgm:t>
    </dgm:pt>
    <dgm:pt modelId="{DC5BE52D-82C2-4C64-A263-2FFE37049277}" type="sibTrans" cxnId="{4AD423CB-C6DC-4A2F-8597-3132D262727D}">
      <dgm:prSet/>
      <dgm:spPr/>
      <dgm:t>
        <a:bodyPr/>
        <a:lstStyle/>
        <a:p>
          <a:endParaRPr lang="en-US"/>
        </a:p>
      </dgm:t>
    </dgm:pt>
    <dgm:pt modelId="{CA2F832E-A517-4582-AF12-0489657E7D56}">
      <dgm:prSet/>
      <dgm:spPr/>
      <dgm:t>
        <a:bodyPr/>
        <a:lstStyle/>
        <a:p>
          <a:r>
            <a:rPr lang="en-US" b="0" i="0" baseline="0"/>
            <a:t>Develop loyalty programs for contractors and tailored services for homeowners to strengthen customer relationships and drive repeat business.</a:t>
          </a:r>
          <a:endParaRPr lang="en-US"/>
        </a:p>
      </dgm:t>
    </dgm:pt>
    <dgm:pt modelId="{4B458DE7-D45A-42D7-BC73-19486151DF48}" type="parTrans" cxnId="{7EE21F95-B0BB-4826-B10B-3066A4021DF3}">
      <dgm:prSet/>
      <dgm:spPr/>
      <dgm:t>
        <a:bodyPr/>
        <a:lstStyle/>
        <a:p>
          <a:endParaRPr lang="en-US"/>
        </a:p>
      </dgm:t>
    </dgm:pt>
    <dgm:pt modelId="{AC7AB9AB-822E-4A52-9A94-D8B0044A7F9B}" type="sibTrans" cxnId="{7EE21F95-B0BB-4826-B10B-3066A4021DF3}">
      <dgm:prSet/>
      <dgm:spPr/>
      <dgm:t>
        <a:bodyPr/>
        <a:lstStyle/>
        <a:p>
          <a:endParaRPr lang="en-US"/>
        </a:p>
      </dgm:t>
    </dgm:pt>
    <dgm:pt modelId="{DC991476-D461-4496-A449-F66F38A09717}">
      <dgm:prSet/>
      <dgm:spPr/>
      <dgm:t>
        <a:bodyPr/>
        <a:lstStyle/>
        <a:p>
          <a:r>
            <a:rPr lang="en-US" b="1" i="0" baseline="0"/>
            <a:t>Focus on Innovation</a:t>
          </a:r>
          <a:r>
            <a:rPr lang="en-US" b="0" i="0" baseline="0"/>
            <a:t>:</a:t>
          </a:r>
          <a:endParaRPr lang="en-US"/>
        </a:p>
      </dgm:t>
    </dgm:pt>
    <dgm:pt modelId="{18A49A3B-9211-4737-8F32-42FADECC5C89}" type="parTrans" cxnId="{D17F10D4-0CD7-4FF7-98A3-0DB1D747A0F6}">
      <dgm:prSet/>
      <dgm:spPr/>
      <dgm:t>
        <a:bodyPr/>
        <a:lstStyle/>
        <a:p>
          <a:endParaRPr lang="en-US"/>
        </a:p>
      </dgm:t>
    </dgm:pt>
    <dgm:pt modelId="{386B13E2-323E-4F29-9DD9-913BF0207AD7}" type="sibTrans" cxnId="{D17F10D4-0CD7-4FF7-98A3-0DB1D747A0F6}">
      <dgm:prSet/>
      <dgm:spPr/>
      <dgm:t>
        <a:bodyPr/>
        <a:lstStyle/>
        <a:p>
          <a:endParaRPr lang="en-US"/>
        </a:p>
      </dgm:t>
    </dgm:pt>
    <dgm:pt modelId="{4C0E3FAA-E026-43E8-9697-539C472EC389}">
      <dgm:prSet/>
      <dgm:spPr/>
      <dgm:t>
        <a:bodyPr/>
        <a:lstStyle/>
        <a:p>
          <a:r>
            <a:rPr lang="en-US" b="0" i="0" baseline="0"/>
            <a:t>Prioritize ongoing research and development to address evolving consumer needs and stay competitive in the dynamic paint industry.</a:t>
          </a:r>
          <a:endParaRPr lang="en-US"/>
        </a:p>
      </dgm:t>
    </dgm:pt>
    <dgm:pt modelId="{A030A860-5399-4733-82C7-A4084DE4A3BA}" type="parTrans" cxnId="{F80D7F1E-5663-4A18-840D-C6BA64540FEF}">
      <dgm:prSet/>
      <dgm:spPr/>
      <dgm:t>
        <a:bodyPr/>
        <a:lstStyle/>
        <a:p>
          <a:endParaRPr lang="en-US"/>
        </a:p>
      </dgm:t>
    </dgm:pt>
    <dgm:pt modelId="{2629AC9A-0A36-4C66-8EFB-5637B4A02157}" type="sibTrans" cxnId="{F80D7F1E-5663-4A18-840D-C6BA64540FEF}">
      <dgm:prSet/>
      <dgm:spPr/>
      <dgm:t>
        <a:bodyPr/>
        <a:lstStyle/>
        <a:p>
          <a:endParaRPr lang="en-US"/>
        </a:p>
      </dgm:t>
    </dgm:pt>
    <dgm:pt modelId="{862EE49E-3BF3-40CA-9220-71ACF45D1336}" type="pres">
      <dgm:prSet presAssocID="{618067CA-3684-4119-B754-6A45234483B2}" presName="root" presStyleCnt="0">
        <dgm:presLayoutVars>
          <dgm:dir/>
          <dgm:resizeHandles val="exact"/>
        </dgm:presLayoutVars>
      </dgm:prSet>
      <dgm:spPr/>
    </dgm:pt>
    <dgm:pt modelId="{A512B012-9F7C-4CFB-A8B9-6A64E3FA7AB4}" type="pres">
      <dgm:prSet presAssocID="{90AAAFD1-8437-4416-851D-09EBE2B5F63C}" presName="compNode" presStyleCnt="0"/>
      <dgm:spPr/>
    </dgm:pt>
    <dgm:pt modelId="{2A8CF819-A04D-4622-986C-18FB2B9C74C8}" type="pres">
      <dgm:prSet presAssocID="{90AAAFD1-8437-4416-851D-09EBE2B5F63C}" presName="bgRect" presStyleLbl="bgShp" presStyleIdx="0" presStyleCnt="6"/>
      <dgm:spPr/>
    </dgm:pt>
    <dgm:pt modelId="{28C32E51-15C3-4AC6-B349-D4957BF8C10B}" type="pres">
      <dgm:prSet presAssocID="{90AAAFD1-8437-4416-851D-09EBE2B5F63C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gaphone"/>
        </a:ext>
      </dgm:extLst>
    </dgm:pt>
    <dgm:pt modelId="{2CEE6E65-2912-43EB-BD12-8348946BE0AF}" type="pres">
      <dgm:prSet presAssocID="{90AAAFD1-8437-4416-851D-09EBE2B5F63C}" presName="spaceRect" presStyleCnt="0"/>
      <dgm:spPr/>
    </dgm:pt>
    <dgm:pt modelId="{739BACD4-0D42-4D7C-A517-FB2603187A9F}" type="pres">
      <dgm:prSet presAssocID="{90AAAFD1-8437-4416-851D-09EBE2B5F63C}" presName="parTx" presStyleLbl="revTx" presStyleIdx="0" presStyleCnt="6">
        <dgm:presLayoutVars>
          <dgm:chMax val="0"/>
          <dgm:chPref val="0"/>
        </dgm:presLayoutVars>
      </dgm:prSet>
      <dgm:spPr/>
    </dgm:pt>
    <dgm:pt modelId="{59C3A5C6-0E71-41A0-90E6-177C7FF8684F}" type="pres">
      <dgm:prSet presAssocID="{D607DBD9-7057-469C-8C66-23A95E08B39A}" presName="sibTrans" presStyleCnt="0"/>
      <dgm:spPr/>
    </dgm:pt>
    <dgm:pt modelId="{596407CC-661D-47DA-A2DB-F0652124A957}" type="pres">
      <dgm:prSet presAssocID="{BA5A95A8-5AF6-41D8-B184-93531B68D935}" presName="compNode" presStyleCnt="0"/>
      <dgm:spPr/>
    </dgm:pt>
    <dgm:pt modelId="{F3F5EE3D-757A-4320-8B73-6D355451F15C}" type="pres">
      <dgm:prSet presAssocID="{BA5A95A8-5AF6-41D8-B184-93531B68D935}" presName="bgRect" presStyleLbl="bgShp" presStyleIdx="1" presStyleCnt="6"/>
      <dgm:spPr/>
    </dgm:pt>
    <dgm:pt modelId="{3E976C30-994E-4837-BD62-6F5525B6CE82}" type="pres">
      <dgm:prSet presAssocID="{BA5A95A8-5AF6-41D8-B184-93531B68D93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vertising"/>
        </a:ext>
      </dgm:extLst>
    </dgm:pt>
    <dgm:pt modelId="{7E819EFC-76C0-4CAC-B51B-3FBE201C5633}" type="pres">
      <dgm:prSet presAssocID="{BA5A95A8-5AF6-41D8-B184-93531B68D935}" presName="spaceRect" presStyleCnt="0"/>
      <dgm:spPr/>
    </dgm:pt>
    <dgm:pt modelId="{C1902217-6EB4-47A0-A730-88865F56BC32}" type="pres">
      <dgm:prSet presAssocID="{BA5A95A8-5AF6-41D8-B184-93531B68D935}" presName="parTx" presStyleLbl="revTx" presStyleIdx="1" presStyleCnt="6">
        <dgm:presLayoutVars>
          <dgm:chMax val="0"/>
          <dgm:chPref val="0"/>
        </dgm:presLayoutVars>
      </dgm:prSet>
      <dgm:spPr/>
    </dgm:pt>
    <dgm:pt modelId="{725010E5-9E3C-4FFA-85D2-3878A17CD031}" type="pres">
      <dgm:prSet presAssocID="{F06A6725-B019-4ADF-8019-12A3E51EBE5E}" presName="sibTrans" presStyleCnt="0"/>
      <dgm:spPr/>
    </dgm:pt>
    <dgm:pt modelId="{89B90E53-C0AE-4399-BB76-2969ACE969E4}" type="pres">
      <dgm:prSet presAssocID="{482176D1-EE89-443B-B945-9C7FD090C03B}" presName="compNode" presStyleCnt="0"/>
      <dgm:spPr/>
    </dgm:pt>
    <dgm:pt modelId="{A7011841-6306-4353-B499-57280E04CD72}" type="pres">
      <dgm:prSet presAssocID="{482176D1-EE89-443B-B945-9C7FD090C03B}" presName="bgRect" presStyleLbl="bgShp" presStyleIdx="2" presStyleCnt="6"/>
      <dgm:spPr/>
    </dgm:pt>
    <dgm:pt modelId="{5C4FEE30-42BC-4939-BB3C-53B6FD9A8275}" type="pres">
      <dgm:prSet presAssocID="{482176D1-EE89-443B-B945-9C7FD090C03B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222E4D50-E175-4F76-8DEA-38104F671A44}" type="pres">
      <dgm:prSet presAssocID="{482176D1-EE89-443B-B945-9C7FD090C03B}" presName="spaceRect" presStyleCnt="0"/>
      <dgm:spPr/>
    </dgm:pt>
    <dgm:pt modelId="{8881764E-FB76-48EE-A0B6-26852AAF5482}" type="pres">
      <dgm:prSet presAssocID="{482176D1-EE89-443B-B945-9C7FD090C03B}" presName="parTx" presStyleLbl="revTx" presStyleIdx="2" presStyleCnt="6">
        <dgm:presLayoutVars>
          <dgm:chMax val="0"/>
          <dgm:chPref val="0"/>
        </dgm:presLayoutVars>
      </dgm:prSet>
      <dgm:spPr/>
    </dgm:pt>
    <dgm:pt modelId="{B8535DC2-030E-4902-8668-2E47EB263C4D}" type="pres">
      <dgm:prSet presAssocID="{DC5BE52D-82C2-4C64-A263-2FFE37049277}" presName="sibTrans" presStyleCnt="0"/>
      <dgm:spPr/>
    </dgm:pt>
    <dgm:pt modelId="{4FCE3091-3339-4473-A485-63BED91B0C67}" type="pres">
      <dgm:prSet presAssocID="{CA2F832E-A517-4582-AF12-0489657E7D56}" presName="compNode" presStyleCnt="0"/>
      <dgm:spPr/>
    </dgm:pt>
    <dgm:pt modelId="{2B92064A-472E-4BFF-A00D-60EB87136DFA}" type="pres">
      <dgm:prSet presAssocID="{CA2F832E-A517-4582-AF12-0489657E7D56}" presName="bgRect" presStyleLbl="bgShp" presStyleIdx="3" presStyleCnt="6"/>
      <dgm:spPr/>
    </dgm:pt>
    <dgm:pt modelId="{C1E2DF22-BB8F-4EAF-9294-FDDEAF4FEF95}" type="pres">
      <dgm:prSet presAssocID="{CA2F832E-A517-4582-AF12-0489657E7D5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2EA234D3-730B-40E2-A507-3C29E8879D01}" type="pres">
      <dgm:prSet presAssocID="{CA2F832E-A517-4582-AF12-0489657E7D56}" presName="spaceRect" presStyleCnt="0"/>
      <dgm:spPr/>
    </dgm:pt>
    <dgm:pt modelId="{627BA6C6-4E12-4DD2-B21E-39F8CBDD22EA}" type="pres">
      <dgm:prSet presAssocID="{CA2F832E-A517-4582-AF12-0489657E7D56}" presName="parTx" presStyleLbl="revTx" presStyleIdx="3" presStyleCnt="6">
        <dgm:presLayoutVars>
          <dgm:chMax val="0"/>
          <dgm:chPref val="0"/>
        </dgm:presLayoutVars>
      </dgm:prSet>
      <dgm:spPr/>
    </dgm:pt>
    <dgm:pt modelId="{85B5755D-A87D-4827-8304-385CE1AA266F}" type="pres">
      <dgm:prSet presAssocID="{AC7AB9AB-822E-4A52-9A94-D8B0044A7F9B}" presName="sibTrans" presStyleCnt="0"/>
      <dgm:spPr/>
    </dgm:pt>
    <dgm:pt modelId="{19210D89-EA54-406E-8135-391DF3FED59A}" type="pres">
      <dgm:prSet presAssocID="{DC991476-D461-4496-A449-F66F38A09717}" presName="compNode" presStyleCnt="0"/>
      <dgm:spPr/>
    </dgm:pt>
    <dgm:pt modelId="{5B85F533-D807-428E-8B98-16E9F653364F}" type="pres">
      <dgm:prSet presAssocID="{DC991476-D461-4496-A449-F66F38A09717}" presName="bgRect" presStyleLbl="bgShp" presStyleIdx="4" presStyleCnt="6"/>
      <dgm:spPr/>
    </dgm:pt>
    <dgm:pt modelId="{22F861C7-A688-4B72-98B4-5149AE4AEEAF}" type="pres">
      <dgm:prSet presAssocID="{DC991476-D461-4496-A449-F66F38A0971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A93C2183-6154-4FCD-BCE9-56CA05E89438}" type="pres">
      <dgm:prSet presAssocID="{DC991476-D461-4496-A449-F66F38A09717}" presName="spaceRect" presStyleCnt="0"/>
      <dgm:spPr/>
    </dgm:pt>
    <dgm:pt modelId="{1E671564-C866-4EE0-8FE0-34E940EFFE3B}" type="pres">
      <dgm:prSet presAssocID="{DC991476-D461-4496-A449-F66F38A09717}" presName="parTx" presStyleLbl="revTx" presStyleIdx="4" presStyleCnt="6">
        <dgm:presLayoutVars>
          <dgm:chMax val="0"/>
          <dgm:chPref val="0"/>
        </dgm:presLayoutVars>
      </dgm:prSet>
      <dgm:spPr/>
    </dgm:pt>
    <dgm:pt modelId="{275C9660-E6F2-4EB5-A754-3AB10C1C6801}" type="pres">
      <dgm:prSet presAssocID="{386B13E2-323E-4F29-9DD9-913BF0207AD7}" presName="sibTrans" presStyleCnt="0"/>
      <dgm:spPr/>
    </dgm:pt>
    <dgm:pt modelId="{1D6216F7-0336-497F-A676-DF56D8AD5237}" type="pres">
      <dgm:prSet presAssocID="{4C0E3FAA-E026-43E8-9697-539C472EC389}" presName="compNode" presStyleCnt="0"/>
      <dgm:spPr/>
    </dgm:pt>
    <dgm:pt modelId="{9D340F92-94EB-4959-A0D5-FD9E7AA92E42}" type="pres">
      <dgm:prSet presAssocID="{4C0E3FAA-E026-43E8-9697-539C472EC389}" presName="bgRect" presStyleLbl="bgShp" presStyleIdx="5" presStyleCnt="6"/>
      <dgm:spPr/>
    </dgm:pt>
    <dgm:pt modelId="{4C2A08B3-7AAC-47AA-9EEB-BF98826AF47F}" type="pres">
      <dgm:prSet presAssocID="{4C0E3FAA-E026-43E8-9697-539C472EC389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07DE67D2-D9BE-422B-9F1D-517779562199}" type="pres">
      <dgm:prSet presAssocID="{4C0E3FAA-E026-43E8-9697-539C472EC389}" presName="spaceRect" presStyleCnt="0"/>
      <dgm:spPr/>
    </dgm:pt>
    <dgm:pt modelId="{C236B7CF-CC24-430C-A0DB-E8EEF3CF7022}" type="pres">
      <dgm:prSet presAssocID="{4C0E3FAA-E026-43E8-9697-539C472EC389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C41A6F06-65B7-4036-9870-70937058AC14}" type="presOf" srcId="{482176D1-EE89-443B-B945-9C7FD090C03B}" destId="{8881764E-FB76-48EE-A0B6-26852AAF5482}" srcOrd="0" destOrd="0" presId="urn:microsoft.com/office/officeart/2018/2/layout/IconVerticalSolidList"/>
    <dgm:cxn modelId="{F80D7F1E-5663-4A18-840D-C6BA64540FEF}" srcId="{618067CA-3684-4119-B754-6A45234483B2}" destId="{4C0E3FAA-E026-43E8-9697-539C472EC389}" srcOrd="5" destOrd="0" parTransId="{A030A860-5399-4733-82C7-A4084DE4A3BA}" sibTransId="{2629AC9A-0A36-4C66-8EFB-5637B4A02157}"/>
    <dgm:cxn modelId="{B9A28623-4653-4B09-9C33-D9C85D7CDA61}" type="presOf" srcId="{618067CA-3684-4119-B754-6A45234483B2}" destId="{862EE49E-3BF3-40CA-9220-71ACF45D1336}" srcOrd="0" destOrd="0" presId="urn:microsoft.com/office/officeart/2018/2/layout/IconVerticalSolidList"/>
    <dgm:cxn modelId="{80341B4C-F045-4D19-BD65-B1DF43080EA3}" srcId="{618067CA-3684-4119-B754-6A45234483B2}" destId="{BA5A95A8-5AF6-41D8-B184-93531B68D935}" srcOrd="1" destOrd="0" parTransId="{AC7FD9FD-706F-480C-8585-CD8366C2A545}" sibTransId="{F06A6725-B019-4ADF-8019-12A3E51EBE5E}"/>
    <dgm:cxn modelId="{3C22DE6D-E17E-4782-BF96-413EBAB12071}" type="presOf" srcId="{BA5A95A8-5AF6-41D8-B184-93531B68D935}" destId="{C1902217-6EB4-47A0-A730-88865F56BC32}" srcOrd="0" destOrd="0" presId="urn:microsoft.com/office/officeart/2018/2/layout/IconVerticalSolidList"/>
    <dgm:cxn modelId="{544ABE4F-C04E-489B-A7F4-AB104D4B8AA1}" type="presOf" srcId="{CA2F832E-A517-4582-AF12-0489657E7D56}" destId="{627BA6C6-4E12-4DD2-B21E-39F8CBDD22EA}" srcOrd="0" destOrd="0" presId="urn:microsoft.com/office/officeart/2018/2/layout/IconVerticalSolidList"/>
    <dgm:cxn modelId="{2DF81574-0259-47E6-80E1-B5B059B2AA29}" srcId="{618067CA-3684-4119-B754-6A45234483B2}" destId="{90AAAFD1-8437-4416-851D-09EBE2B5F63C}" srcOrd="0" destOrd="0" parTransId="{90FF7FD9-4FB4-4317-9B40-D0C739C2C943}" sibTransId="{D607DBD9-7057-469C-8C66-23A95E08B39A}"/>
    <dgm:cxn modelId="{A64D2094-69AA-4C03-9FAE-321516821B1F}" type="presOf" srcId="{4C0E3FAA-E026-43E8-9697-539C472EC389}" destId="{C236B7CF-CC24-430C-A0DB-E8EEF3CF7022}" srcOrd="0" destOrd="0" presId="urn:microsoft.com/office/officeart/2018/2/layout/IconVerticalSolidList"/>
    <dgm:cxn modelId="{7EE21F95-B0BB-4826-B10B-3066A4021DF3}" srcId="{618067CA-3684-4119-B754-6A45234483B2}" destId="{CA2F832E-A517-4582-AF12-0489657E7D56}" srcOrd="3" destOrd="0" parTransId="{4B458DE7-D45A-42D7-BC73-19486151DF48}" sibTransId="{AC7AB9AB-822E-4A52-9A94-D8B0044A7F9B}"/>
    <dgm:cxn modelId="{04FD59A4-C827-4940-B39A-7841E110F62E}" type="presOf" srcId="{90AAAFD1-8437-4416-851D-09EBE2B5F63C}" destId="{739BACD4-0D42-4D7C-A517-FB2603187A9F}" srcOrd="0" destOrd="0" presId="urn:microsoft.com/office/officeart/2018/2/layout/IconVerticalSolidList"/>
    <dgm:cxn modelId="{4AD423CB-C6DC-4A2F-8597-3132D262727D}" srcId="{618067CA-3684-4119-B754-6A45234483B2}" destId="{482176D1-EE89-443B-B945-9C7FD090C03B}" srcOrd="2" destOrd="0" parTransId="{C1288912-E8BB-460C-AEB9-D7E38FAB4870}" sibTransId="{DC5BE52D-82C2-4C64-A263-2FFE37049277}"/>
    <dgm:cxn modelId="{D17F10D4-0CD7-4FF7-98A3-0DB1D747A0F6}" srcId="{618067CA-3684-4119-B754-6A45234483B2}" destId="{DC991476-D461-4496-A449-F66F38A09717}" srcOrd="4" destOrd="0" parTransId="{18A49A3B-9211-4737-8F32-42FADECC5C89}" sibTransId="{386B13E2-323E-4F29-9DD9-913BF0207AD7}"/>
    <dgm:cxn modelId="{F552C0FA-5614-44E8-854A-6D8030BD7484}" type="presOf" srcId="{DC991476-D461-4496-A449-F66F38A09717}" destId="{1E671564-C866-4EE0-8FE0-34E940EFFE3B}" srcOrd="0" destOrd="0" presId="urn:microsoft.com/office/officeart/2018/2/layout/IconVerticalSolidList"/>
    <dgm:cxn modelId="{D09B4091-3E6B-4C6A-965A-78585887D321}" type="presParOf" srcId="{862EE49E-3BF3-40CA-9220-71ACF45D1336}" destId="{A512B012-9F7C-4CFB-A8B9-6A64E3FA7AB4}" srcOrd="0" destOrd="0" presId="urn:microsoft.com/office/officeart/2018/2/layout/IconVerticalSolidList"/>
    <dgm:cxn modelId="{97DA8CA6-6204-4C74-A426-4FA06FE3A87A}" type="presParOf" srcId="{A512B012-9F7C-4CFB-A8B9-6A64E3FA7AB4}" destId="{2A8CF819-A04D-4622-986C-18FB2B9C74C8}" srcOrd="0" destOrd="0" presId="urn:microsoft.com/office/officeart/2018/2/layout/IconVerticalSolidList"/>
    <dgm:cxn modelId="{8F98D465-CD8D-4C3B-9DE3-300A21A4A612}" type="presParOf" srcId="{A512B012-9F7C-4CFB-A8B9-6A64E3FA7AB4}" destId="{28C32E51-15C3-4AC6-B349-D4957BF8C10B}" srcOrd="1" destOrd="0" presId="urn:microsoft.com/office/officeart/2018/2/layout/IconVerticalSolidList"/>
    <dgm:cxn modelId="{15DF53BE-5F0C-4F04-8158-89F8190DF738}" type="presParOf" srcId="{A512B012-9F7C-4CFB-A8B9-6A64E3FA7AB4}" destId="{2CEE6E65-2912-43EB-BD12-8348946BE0AF}" srcOrd="2" destOrd="0" presId="urn:microsoft.com/office/officeart/2018/2/layout/IconVerticalSolidList"/>
    <dgm:cxn modelId="{0A0CF06B-3A58-4F16-8C48-616842A8ADA5}" type="presParOf" srcId="{A512B012-9F7C-4CFB-A8B9-6A64E3FA7AB4}" destId="{739BACD4-0D42-4D7C-A517-FB2603187A9F}" srcOrd="3" destOrd="0" presId="urn:microsoft.com/office/officeart/2018/2/layout/IconVerticalSolidList"/>
    <dgm:cxn modelId="{F08D7C15-AE1B-4470-A6FB-2394717D6E38}" type="presParOf" srcId="{862EE49E-3BF3-40CA-9220-71ACF45D1336}" destId="{59C3A5C6-0E71-41A0-90E6-177C7FF8684F}" srcOrd="1" destOrd="0" presId="urn:microsoft.com/office/officeart/2018/2/layout/IconVerticalSolidList"/>
    <dgm:cxn modelId="{BADE7105-C81F-4447-83D7-D735FE0E416E}" type="presParOf" srcId="{862EE49E-3BF3-40CA-9220-71ACF45D1336}" destId="{596407CC-661D-47DA-A2DB-F0652124A957}" srcOrd="2" destOrd="0" presId="urn:microsoft.com/office/officeart/2018/2/layout/IconVerticalSolidList"/>
    <dgm:cxn modelId="{34F9F6EA-6879-4B72-9B74-3B7AFE95521A}" type="presParOf" srcId="{596407CC-661D-47DA-A2DB-F0652124A957}" destId="{F3F5EE3D-757A-4320-8B73-6D355451F15C}" srcOrd="0" destOrd="0" presId="urn:microsoft.com/office/officeart/2018/2/layout/IconVerticalSolidList"/>
    <dgm:cxn modelId="{D29473E9-1F9C-41F2-8E98-E7B580867EA3}" type="presParOf" srcId="{596407CC-661D-47DA-A2DB-F0652124A957}" destId="{3E976C30-994E-4837-BD62-6F5525B6CE82}" srcOrd="1" destOrd="0" presId="urn:microsoft.com/office/officeart/2018/2/layout/IconVerticalSolidList"/>
    <dgm:cxn modelId="{8E854882-38B5-4A3F-B54B-0CB3CA945BFA}" type="presParOf" srcId="{596407CC-661D-47DA-A2DB-F0652124A957}" destId="{7E819EFC-76C0-4CAC-B51B-3FBE201C5633}" srcOrd="2" destOrd="0" presId="urn:microsoft.com/office/officeart/2018/2/layout/IconVerticalSolidList"/>
    <dgm:cxn modelId="{45558709-7143-4483-96E0-469E52FE7F1D}" type="presParOf" srcId="{596407CC-661D-47DA-A2DB-F0652124A957}" destId="{C1902217-6EB4-47A0-A730-88865F56BC32}" srcOrd="3" destOrd="0" presId="urn:microsoft.com/office/officeart/2018/2/layout/IconVerticalSolidList"/>
    <dgm:cxn modelId="{C9C38935-7168-4D47-BCBF-19EF495DE566}" type="presParOf" srcId="{862EE49E-3BF3-40CA-9220-71ACF45D1336}" destId="{725010E5-9E3C-4FFA-85D2-3878A17CD031}" srcOrd="3" destOrd="0" presId="urn:microsoft.com/office/officeart/2018/2/layout/IconVerticalSolidList"/>
    <dgm:cxn modelId="{825D45CD-A4FA-4521-B948-E57E8E262268}" type="presParOf" srcId="{862EE49E-3BF3-40CA-9220-71ACF45D1336}" destId="{89B90E53-C0AE-4399-BB76-2969ACE969E4}" srcOrd="4" destOrd="0" presId="urn:microsoft.com/office/officeart/2018/2/layout/IconVerticalSolidList"/>
    <dgm:cxn modelId="{EBF814E4-EB1F-44CB-B42E-FFC8F6817B2E}" type="presParOf" srcId="{89B90E53-C0AE-4399-BB76-2969ACE969E4}" destId="{A7011841-6306-4353-B499-57280E04CD72}" srcOrd="0" destOrd="0" presId="urn:microsoft.com/office/officeart/2018/2/layout/IconVerticalSolidList"/>
    <dgm:cxn modelId="{20BCAFFC-B9CD-411D-9929-4369E1B8CD03}" type="presParOf" srcId="{89B90E53-C0AE-4399-BB76-2969ACE969E4}" destId="{5C4FEE30-42BC-4939-BB3C-53B6FD9A8275}" srcOrd="1" destOrd="0" presId="urn:microsoft.com/office/officeart/2018/2/layout/IconVerticalSolidList"/>
    <dgm:cxn modelId="{2D4C11D1-0DF8-413A-8241-3F7E02BEE72C}" type="presParOf" srcId="{89B90E53-C0AE-4399-BB76-2969ACE969E4}" destId="{222E4D50-E175-4F76-8DEA-38104F671A44}" srcOrd="2" destOrd="0" presId="urn:microsoft.com/office/officeart/2018/2/layout/IconVerticalSolidList"/>
    <dgm:cxn modelId="{C5BC740F-31DF-4AFA-A358-866E084C99AA}" type="presParOf" srcId="{89B90E53-C0AE-4399-BB76-2969ACE969E4}" destId="{8881764E-FB76-48EE-A0B6-26852AAF5482}" srcOrd="3" destOrd="0" presId="urn:microsoft.com/office/officeart/2018/2/layout/IconVerticalSolidList"/>
    <dgm:cxn modelId="{2D32189D-9D06-48B9-83ED-FDF6B67CF243}" type="presParOf" srcId="{862EE49E-3BF3-40CA-9220-71ACF45D1336}" destId="{B8535DC2-030E-4902-8668-2E47EB263C4D}" srcOrd="5" destOrd="0" presId="urn:microsoft.com/office/officeart/2018/2/layout/IconVerticalSolidList"/>
    <dgm:cxn modelId="{6F9A25F2-5514-4D6A-AD42-A81949A43841}" type="presParOf" srcId="{862EE49E-3BF3-40CA-9220-71ACF45D1336}" destId="{4FCE3091-3339-4473-A485-63BED91B0C67}" srcOrd="6" destOrd="0" presId="urn:microsoft.com/office/officeart/2018/2/layout/IconVerticalSolidList"/>
    <dgm:cxn modelId="{58E0D21C-128C-4C9A-AD01-CC99BCB0CCAA}" type="presParOf" srcId="{4FCE3091-3339-4473-A485-63BED91B0C67}" destId="{2B92064A-472E-4BFF-A00D-60EB87136DFA}" srcOrd="0" destOrd="0" presId="urn:microsoft.com/office/officeart/2018/2/layout/IconVerticalSolidList"/>
    <dgm:cxn modelId="{343843C2-C0EF-4CBC-8232-4D47FE933632}" type="presParOf" srcId="{4FCE3091-3339-4473-A485-63BED91B0C67}" destId="{C1E2DF22-BB8F-4EAF-9294-FDDEAF4FEF95}" srcOrd="1" destOrd="0" presId="urn:microsoft.com/office/officeart/2018/2/layout/IconVerticalSolidList"/>
    <dgm:cxn modelId="{0D647015-8F90-4652-A8B0-D4B1E9A7F39A}" type="presParOf" srcId="{4FCE3091-3339-4473-A485-63BED91B0C67}" destId="{2EA234D3-730B-40E2-A507-3C29E8879D01}" srcOrd="2" destOrd="0" presId="urn:microsoft.com/office/officeart/2018/2/layout/IconVerticalSolidList"/>
    <dgm:cxn modelId="{06A2EEBF-2ACC-4825-B3DA-1B5DC24CB015}" type="presParOf" srcId="{4FCE3091-3339-4473-A485-63BED91B0C67}" destId="{627BA6C6-4E12-4DD2-B21E-39F8CBDD22EA}" srcOrd="3" destOrd="0" presId="urn:microsoft.com/office/officeart/2018/2/layout/IconVerticalSolidList"/>
    <dgm:cxn modelId="{20336B96-6A9E-4971-A8B8-2F071C0C1409}" type="presParOf" srcId="{862EE49E-3BF3-40CA-9220-71ACF45D1336}" destId="{85B5755D-A87D-4827-8304-385CE1AA266F}" srcOrd="7" destOrd="0" presId="urn:microsoft.com/office/officeart/2018/2/layout/IconVerticalSolidList"/>
    <dgm:cxn modelId="{2D27122B-1255-4C55-BCB0-2E3C1B557D65}" type="presParOf" srcId="{862EE49E-3BF3-40CA-9220-71ACF45D1336}" destId="{19210D89-EA54-406E-8135-391DF3FED59A}" srcOrd="8" destOrd="0" presId="urn:microsoft.com/office/officeart/2018/2/layout/IconVerticalSolidList"/>
    <dgm:cxn modelId="{742A9902-9C83-42A3-BC6C-B31742C6E41C}" type="presParOf" srcId="{19210D89-EA54-406E-8135-391DF3FED59A}" destId="{5B85F533-D807-428E-8B98-16E9F653364F}" srcOrd="0" destOrd="0" presId="urn:microsoft.com/office/officeart/2018/2/layout/IconVerticalSolidList"/>
    <dgm:cxn modelId="{79DCEC66-C864-46C1-8892-89AA420A715C}" type="presParOf" srcId="{19210D89-EA54-406E-8135-391DF3FED59A}" destId="{22F861C7-A688-4B72-98B4-5149AE4AEEAF}" srcOrd="1" destOrd="0" presId="urn:microsoft.com/office/officeart/2018/2/layout/IconVerticalSolidList"/>
    <dgm:cxn modelId="{B5677EF2-BB0F-4989-9D67-5F360FF9DFF9}" type="presParOf" srcId="{19210D89-EA54-406E-8135-391DF3FED59A}" destId="{A93C2183-6154-4FCD-BCE9-56CA05E89438}" srcOrd="2" destOrd="0" presId="urn:microsoft.com/office/officeart/2018/2/layout/IconVerticalSolidList"/>
    <dgm:cxn modelId="{FAA4EC26-1A14-4C91-92D2-262146D82B9F}" type="presParOf" srcId="{19210D89-EA54-406E-8135-391DF3FED59A}" destId="{1E671564-C866-4EE0-8FE0-34E940EFFE3B}" srcOrd="3" destOrd="0" presId="urn:microsoft.com/office/officeart/2018/2/layout/IconVerticalSolidList"/>
    <dgm:cxn modelId="{F85321FF-E193-4EEE-8E04-9AE19D606FED}" type="presParOf" srcId="{862EE49E-3BF3-40CA-9220-71ACF45D1336}" destId="{275C9660-E6F2-4EB5-A754-3AB10C1C6801}" srcOrd="9" destOrd="0" presId="urn:microsoft.com/office/officeart/2018/2/layout/IconVerticalSolidList"/>
    <dgm:cxn modelId="{3FD0EA4D-0DF4-4F2C-A165-8C5CE44E5077}" type="presParOf" srcId="{862EE49E-3BF3-40CA-9220-71ACF45D1336}" destId="{1D6216F7-0336-497F-A676-DF56D8AD5237}" srcOrd="10" destOrd="0" presId="urn:microsoft.com/office/officeart/2018/2/layout/IconVerticalSolidList"/>
    <dgm:cxn modelId="{17B222DA-AA5B-4331-BBF8-22D9AE7DE324}" type="presParOf" srcId="{1D6216F7-0336-497F-A676-DF56D8AD5237}" destId="{9D340F92-94EB-4959-A0D5-FD9E7AA92E42}" srcOrd="0" destOrd="0" presId="urn:microsoft.com/office/officeart/2018/2/layout/IconVerticalSolidList"/>
    <dgm:cxn modelId="{8D9E7924-1B78-4975-9004-A198D17F4629}" type="presParOf" srcId="{1D6216F7-0336-497F-A676-DF56D8AD5237}" destId="{4C2A08B3-7AAC-47AA-9EEB-BF98826AF47F}" srcOrd="1" destOrd="0" presId="urn:microsoft.com/office/officeart/2018/2/layout/IconVerticalSolidList"/>
    <dgm:cxn modelId="{DA0DC650-48EA-4568-BF8A-47EACF59BE27}" type="presParOf" srcId="{1D6216F7-0336-497F-A676-DF56D8AD5237}" destId="{07DE67D2-D9BE-422B-9F1D-517779562199}" srcOrd="2" destOrd="0" presId="urn:microsoft.com/office/officeart/2018/2/layout/IconVerticalSolidList"/>
    <dgm:cxn modelId="{9671E690-D110-41E2-8054-EE1C4096BABB}" type="presParOf" srcId="{1D6216F7-0336-497F-A676-DF56D8AD5237}" destId="{C236B7CF-CC24-430C-A0DB-E8EEF3CF702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D40E837-7559-4F76-B85E-CAA382CF0F28}" type="doc">
      <dgm:prSet loTypeId="urn:microsoft.com/office/officeart/2005/8/layout/vProcess5" loCatId="process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94C544F1-80C6-4C50-BC0F-CA1F1FC8C22C}">
      <dgm:prSet/>
      <dgm:spPr/>
      <dgm:t>
        <a:bodyPr/>
        <a:lstStyle/>
        <a:p>
          <a:r>
            <a:rPr lang="en-US" b="0" i="0" baseline="0"/>
            <a:t>"Birla Opus: A New Era in Indian Paints," Aditya Birla Group.</a:t>
          </a:r>
          <a:endParaRPr lang="en-US"/>
        </a:p>
      </dgm:t>
    </dgm:pt>
    <dgm:pt modelId="{33733FA4-B7E0-48DE-837B-4BD6477F5802}" type="parTrans" cxnId="{9327C13E-8683-4219-AD8B-2C27AA9AC931}">
      <dgm:prSet/>
      <dgm:spPr/>
      <dgm:t>
        <a:bodyPr/>
        <a:lstStyle/>
        <a:p>
          <a:endParaRPr lang="en-US"/>
        </a:p>
      </dgm:t>
    </dgm:pt>
    <dgm:pt modelId="{DDD4CEA9-37A7-4A97-93E8-78488C0D1869}" type="sibTrans" cxnId="{9327C13E-8683-4219-AD8B-2C27AA9AC931}">
      <dgm:prSet/>
      <dgm:spPr/>
      <dgm:t>
        <a:bodyPr/>
        <a:lstStyle/>
        <a:p>
          <a:endParaRPr lang="en-US"/>
        </a:p>
      </dgm:t>
    </dgm:pt>
    <dgm:pt modelId="{8FBA8F8D-1CB5-43D2-BC3B-628EE99D4A93}">
      <dgm:prSet/>
      <dgm:spPr/>
      <dgm:t>
        <a:bodyPr/>
        <a:lstStyle/>
        <a:p>
          <a:r>
            <a:rPr lang="en-US" b="0" i="0" baseline="0"/>
            <a:t>"Aditya Birla Group Launches 'Birla Opus' Paints Business," </a:t>
          </a:r>
          <a:r>
            <a:rPr lang="en-US" b="0" i="1" baseline="0"/>
            <a:t>The New Indian Express</a:t>
          </a:r>
          <a:r>
            <a:rPr lang="en-US" b="0" i="0" baseline="0"/>
            <a:t>, Feb 2024.</a:t>
          </a:r>
          <a:endParaRPr lang="en-US"/>
        </a:p>
      </dgm:t>
    </dgm:pt>
    <dgm:pt modelId="{7C05F208-8898-4888-8B15-3786DE52329D}" type="parTrans" cxnId="{2F9B15A6-1A91-4145-B7C9-C6D7FB2E29AB}">
      <dgm:prSet/>
      <dgm:spPr/>
      <dgm:t>
        <a:bodyPr/>
        <a:lstStyle/>
        <a:p>
          <a:endParaRPr lang="en-US"/>
        </a:p>
      </dgm:t>
    </dgm:pt>
    <dgm:pt modelId="{810D5760-E91A-4EF3-AADF-952CDAC2561E}" type="sibTrans" cxnId="{2F9B15A6-1A91-4145-B7C9-C6D7FB2E29AB}">
      <dgm:prSet/>
      <dgm:spPr/>
      <dgm:t>
        <a:bodyPr/>
        <a:lstStyle/>
        <a:p>
          <a:endParaRPr lang="en-US"/>
        </a:p>
      </dgm:t>
    </dgm:pt>
    <dgm:pt modelId="{BD3BB51F-EB68-4253-8BCB-0F23999938FA}">
      <dgm:prSet/>
      <dgm:spPr/>
      <dgm:t>
        <a:bodyPr/>
        <a:lstStyle/>
        <a:p>
          <a:r>
            <a:rPr lang="en-US" b="0" i="0" baseline="0"/>
            <a:t>"Introducing Birla Opus in the Indian Decorative Paints Market," Aditya Birla Group. </a:t>
          </a:r>
          <a:endParaRPr lang="en-US"/>
        </a:p>
      </dgm:t>
    </dgm:pt>
    <dgm:pt modelId="{C60E4964-A6F8-4C31-B489-E19104CF5FA6}" type="parTrans" cxnId="{C2F1FC68-98C1-4D83-AB82-CCE9C9862AD0}">
      <dgm:prSet/>
      <dgm:spPr/>
      <dgm:t>
        <a:bodyPr/>
        <a:lstStyle/>
        <a:p>
          <a:endParaRPr lang="en-US"/>
        </a:p>
      </dgm:t>
    </dgm:pt>
    <dgm:pt modelId="{9AF3FDEF-CF89-4310-A99D-7D6532BDBADF}" type="sibTrans" cxnId="{C2F1FC68-98C1-4D83-AB82-CCE9C9862AD0}">
      <dgm:prSet/>
      <dgm:spPr/>
      <dgm:t>
        <a:bodyPr/>
        <a:lstStyle/>
        <a:p>
          <a:endParaRPr lang="en-US"/>
        </a:p>
      </dgm:t>
    </dgm:pt>
    <dgm:pt modelId="{5A0B422E-8AE0-4D52-8BEA-16D92FA40235}" type="pres">
      <dgm:prSet presAssocID="{5D40E837-7559-4F76-B85E-CAA382CF0F28}" presName="outerComposite" presStyleCnt="0">
        <dgm:presLayoutVars>
          <dgm:chMax val="5"/>
          <dgm:dir/>
          <dgm:resizeHandles val="exact"/>
        </dgm:presLayoutVars>
      </dgm:prSet>
      <dgm:spPr/>
    </dgm:pt>
    <dgm:pt modelId="{C4176FFE-2817-489B-97F0-C730A73291AC}" type="pres">
      <dgm:prSet presAssocID="{5D40E837-7559-4F76-B85E-CAA382CF0F28}" presName="dummyMaxCanvas" presStyleCnt="0">
        <dgm:presLayoutVars/>
      </dgm:prSet>
      <dgm:spPr/>
    </dgm:pt>
    <dgm:pt modelId="{9AAA9731-7FA6-4F64-85CC-3CB598C8DB1B}" type="pres">
      <dgm:prSet presAssocID="{5D40E837-7559-4F76-B85E-CAA382CF0F28}" presName="ThreeNodes_1" presStyleLbl="node1" presStyleIdx="0" presStyleCnt="3">
        <dgm:presLayoutVars>
          <dgm:bulletEnabled val="1"/>
        </dgm:presLayoutVars>
      </dgm:prSet>
      <dgm:spPr/>
    </dgm:pt>
    <dgm:pt modelId="{76828675-12E3-4DE9-B291-7B988ECB00A3}" type="pres">
      <dgm:prSet presAssocID="{5D40E837-7559-4F76-B85E-CAA382CF0F28}" presName="ThreeNodes_2" presStyleLbl="node1" presStyleIdx="1" presStyleCnt="3">
        <dgm:presLayoutVars>
          <dgm:bulletEnabled val="1"/>
        </dgm:presLayoutVars>
      </dgm:prSet>
      <dgm:spPr/>
    </dgm:pt>
    <dgm:pt modelId="{F34F1ABD-F616-4525-84AC-409021C236F7}" type="pres">
      <dgm:prSet presAssocID="{5D40E837-7559-4F76-B85E-CAA382CF0F28}" presName="ThreeNodes_3" presStyleLbl="node1" presStyleIdx="2" presStyleCnt="3">
        <dgm:presLayoutVars>
          <dgm:bulletEnabled val="1"/>
        </dgm:presLayoutVars>
      </dgm:prSet>
      <dgm:spPr/>
    </dgm:pt>
    <dgm:pt modelId="{C5EAA808-5095-4424-95D1-D0537807CD2B}" type="pres">
      <dgm:prSet presAssocID="{5D40E837-7559-4F76-B85E-CAA382CF0F28}" presName="ThreeConn_1-2" presStyleLbl="fgAccFollowNode1" presStyleIdx="0" presStyleCnt="2">
        <dgm:presLayoutVars>
          <dgm:bulletEnabled val="1"/>
        </dgm:presLayoutVars>
      </dgm:prSet>
      <dgm:spPr/>
    </dgm:pt>
    <dgm:pt modelId="{FD2D6196-1C3D-4C2E-8624-B9F80A620D2A}" type="pres">
      <dgm:prSet presAssocID="{5D40E837-7559-4F76-B85E-CAA382CF0F28}" presName="ThreeConn_2-3" presStyleLbl="fgAccFollowNode1" presStyleIdx="1" presStyleCnt="2">
        <dgm:presLayoutVars>
          <dgm:bulletEnabled val="1"/>
        </dgm:presLayoutVars>
      </dgm:prSet>
      <dgm:spPr/>
    </dgm:pt>
    <dgm:pt modelId="{3FB3D41B-B665-4A75-80B2-4D3B2848D0D1}" type="pres">
      <dgm:prSet presAssocID="{5D40E837-7559-4F76-B85E-CAA382CF0F28}" presName="ThreeNodes_1_text" presStyleLbl="node1" presStyleIdx="2" presStyleCnt="3">
        <dgm:presLayoutVars>
          <dgm:bulletEnabled val="1"/>
        </dgm:presLayoutVars>
      </dgm:prSet>
      <dgm:spPr/>
    </dgm:pt>
    <dgm:pt modelId="{9B2D7E44-0A8E-417A-AF5D-8A7BE9CD932C}" type="pres">
      <dgm:prSet presAssocID="{5D40E837-7559-4F76-B85E-CAA382CF0F28}" presName="ThreeNodes_2_text" presStyleLbl="node1" presStyleIdx="2" presStyleCnt="3">
        <dgm:presLayoutVars>
          <dgm:bulletEnabled val="1"/>
        </dgm:presLayoutVars>
      </dgm:prSet>
      <dgm:spPr/>
    </dgm:pt>
    <dgm:pt modelId="{C9C534FB-29D6-4535-9DCE-2A358C9376E7}" type="pres">
      <dgm:prSet presAssocID="{5D40E837-7559-4F76-B85E-CAA382CF0F28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1B133C13-F71F-4A69-BD0E-BC70B806F609}" type="presOf" srcId="{5D40E837-7559-4F76-B85E-CAA382CF0F28}" destId="{5A0B422E-8AE0-4D52-8BEA-16D92FA40235}" srcOrd="0" destOrd="0" presId="urn:microsoft.com/office/officeart/2005/8/layout/vProcess5"/>
    <dgm:cxn modelId="{FDDA5223-665F-4A2E-94AB-D2665CD6E2E1}" type="presOf" srcId="{BD3BB51F-EB68-4253-8BCB-0F23999938FA}" destId="{C9C534FB-29D6-4535-9DCE-2A358C9376E7}" srcOrd="1" destOrd="0" presId="urn:microsoft.com/office/officeart/2005/8/layout/vProcess5"/>
    <dgm:cxn modelId="{9327C13E-8683-4219-AD8B-2C27AA9AC931}" srcId="{5D40E837-7559-4F76-B85E-CAA382CF0F28}" destId="{94C544F1-80C6-4C50-BC0F-CA1F1FC8C22C}" srcOrd="0" destOrd="0" parTransId="{33733FA4-B7E0-48DE-837B-4BD6477F5802}" sibTransId="{DDD4CEA9-37A7-4A97-93E8-78488C0D1869}"/>
    <dgm:cxn modelId="{BE4BBF60-A06A-4CE8-AEF9-963C59D028B8}" type="presOf" srcId="{94C544F1-80C6-4C50-BC0F-CA1F1FC8C22C}" destId="{9AAA9731-7FA6-4F64-85CC-3CB598C8DB1B}" srcOrd="0" destOrd="0" presId="urn:microsoft.com/office/officeart/2005/8/layout/vProcess5"/>
    <dgm:cxn modelId="{C2F1FC68-98C1-4D83-AB82-CCE9C9862AD0}" srcId="{5D40E837-7559-4F76-B85E-CAA382CF0F28}" destId="{BD3BB51F-EB68-4253-8BCB-0F23999938FA}" srcOrd="2" destOrd="0" parTransId="{C60E4964-A6F8-4C31-B489-E19104CF5FA6}" sibTransId="{9AF3FDEF-CF89-4310-A99D-7D6532BDBADF}"/>
    <dgm:cxn modelId="{F3CACD7D-EFAC-4FD3-8FCB-8015ABC1F817}" type="presOf" srcId="{BD3BB51F-EB68-4253-8BCB-0F23999938FA}" destId="{F34F1ABD-F616-4525-84AC-409021C236F7}" srcOrd="0" destOrd="0" presId="urn:microsoft.com/office/officeart/2005/8/layout/vProcess5"/>
    <dgm:cxn modelId="{2F9B15A6-1A91-4145-B7C9-C6D7FB2E29AB}" srcId="{5D40E837-7559-4F76-B85E-CAA382CF0F28}" destId="{8FBA8F8D-1CB5-43D2-BC3B-628EE99D4A93}" srcOrd="1" destOrd="0" parTransId="{7C05F208-8898-4888-8B15-3786DE52329D}" sibTransId="{810D5760-E91A-4EF3-AADF-952CDAC2561E}"/>
    <dgm:cxn modelId="{066505BB-77D7-4123-956A-41DA03568B6F}" type="presOf" srcId="{8FBA8F8D-1CB5-43D2-BC3B-628EE99D4A93}" destId="{9B2D7E44-0A8E-417A-AF5D-8A7BE9CD932C}" srcOrd="1" destOrd="0" presId="urn:microsoft.com/office/officeart/2005/8/layout/vProcess5"/>
    <dgm:cxn modelId="{7487BDBC-103F-4F37-9684-B6D764CD297E}" type="presOf" srcId="{DDD4CEA9-37A7-4A97-93E8-78488C0D1869}" destId="{C5EAA808-5095-4424-95D1-D0537807CD2B}" srcOrd="0" destOrd="0" presId="urn:microsoft.com/office/officeart/2005/8/layout/vProcess5"/>
    <dgm:cxn modelId="{F6CADBD0-1922-4C12-ACF4-F16944D186B4}" type="presOf" srcId="{8FBA8F8D-1CB5-43D2-BC3B-628EE99D4A93}" destId="{76828675-12E3-4DE9-B291-7B988ECB00A3}" srcOrd="0" destOrd="0" presId="urn:microsoft.com/office/officeart/2005/8/layout/vProcess5"/>
    <dgm:cxn modelId="{85F99ED2-ACE0-4E52-AE5A-0B80FE939840}" type="presOf" srcId="{810D5760-E91A-4EF3-AADF-952CDAC2561E}" destId="{FD2D6196-1C3D-4C2E-8624-B9F80A620D2A}" srcOrd="0" destOrd="0" presId="urn:microsoft.com/office/officeart/2005/8/layout/vProcess5"/>
    <dgm:cxn modelId="{77AA28F5-E5FD-4FC9-8EA1-4E64B0EAEBE9}" type="presOf" srcId="{94C544F1-80C6-4C50-BC0F-CA1F1FC8C22C}" destId="{3FB3D41B-B665-4A75-80B2-4D3B2848D0D1}" srcOrd="1" destOrd="0" presId="urn:microsoft.com/office/officeart/2005/8/layout/vProcess5"/>
    <dgm:cxn modelId="{35182D8D-1CD0-4E9E-8021-9C6668073BEA}" type="presParOf" srcId="{5A0B422E-8AE0-4D52-8BEA-16D92FA40235}" destId="{C4176FFE-2817-489B-97F0-C730A73291AC}" srcOrd="0" destOrd="0" presId="urn:microsoft.com/office/officeart/2005/8/layout/vProcess5"/>
    <dgm:cxn modelId="{4E98AD88-4880-498D-A9A2-65B4D080BAA2}" type="presParOf" srcId="{5A0B422E-8AE0-4D52-8BEA-16D92FA40235}" destId="{9AAA9731-7FA6-4F64-85CC-3CB598C8DB1B}" srcOrd="1" destOrd="0" presId="urn:microsoft.com/office/officeart/2005/8/layout/vProcess5"/>
    <dgm:cxn modelId="{F96A1199-E214-4FCB-8C0E-535AE7609B38}" type="presParOf" srcId="{5A0B422E-8AE0-4D52-8BEA-16D92FA40235}" destId="{76828675-12E3-4DE9-B291-7B988ECB00A3}" srcOrd="2" destOrd="0" presId="urn:microsoft.com/office/officeart/2005/8/layout/vProcess5"/>
    <dgm:cxn modelId="{79E6B52C-8CC1-4A9E-9F1A-04BC5FDD1FBA}" type="presParOf" srcId="{5A0B422E-8AE0-4D52-8BEA-16D92FA40235}" destId="{F34F1ABD-F616-4525-84AC-409021C236F7}" srcOrd="3" destOrd="0" presId="urn:microsoft.com/office/officeart/2005/8/layout/vProcess5"/>
    <dgm:cxn modelId="{16B6920D-71B6-41EA-9EA3-DB917483431C}" type="presParOf" srcId="{5A0B422E-8AE0-4D52-8BEA-16D92FA40235}" destId="{C5EAA808-5095-4424-95D1-D0537807CD2B}" srcOrd="4" destOrd="0" presId="urn:microsoft.com/office/officeart/2005/8/layout/vProcess5"/>
    <dgm:cxn modelId="{7749FA4C-2D2A-4C85-808C-F4B3D6517DB9}" type="presParOf" srcId="{5A0B422E-8AE0-4D52-8BEA-16D92FA40235}" destId="{FD2D6196-1C3D-4C2E-8624-B9F80A620D2A}" srcOrd="5" destOrd="0" presId="urn:microsoft.com/office/officeart/2005/8/layout/vProcess5"/>
    <dgm:cxn modelId="{30EBF79C-0E1E-4056-BEB5-C35478BBAD99}" type="presParOf" srcId="{5A0B422E-8AE0-4D52-8BEA-16D92FA40235}" destId="{3FB3D41B-B665-4A75-80B2-4D3B2848D0D1}" srcOrd="6" destOrd="0" presId="urn:microsoft.com/office/officeart/2005/8/layout/vProcess5"/>
    <dgm:cxn modelId="{55788BB3-2A34-41B9-B1F8-905340EF812C}" type="presParOf" srcId="{5A0B422E-8AE0-4D52-8BEA-16D92FA40235}" destId="{9B2D7E44-0A8E-417A-AF5D-8A7BE9CD932C}" srcOrd="7" destOrd="0" presId="urn:microsoft.com/office/officeart/2005/8/layout/vProcess5"/>
    <dgm:cxn modelId="{C9F78AD0-4CB3-4FA6-A95C-577DC0088292}" type="presParOf" srcId="{5A0B422E-8AE0-4D52-8BEA-16D92FA40235}" destId="{C9C534FB-29D6-4535-9DCE-2A358C9376E7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94A81A-B0F3-4236-9C78-7F7E372F212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8D53013-1433-43BC-91D3-7D01EEA67383}">
      <dgm:prSet/>
      <dgm:spPr/>
      <dgm:t>
        <a:bodyPr/>
        <a:lstStyle/>
        <a:p>
          <a:r>
            <a:rPr lang="en-US" b="1"/>
            <a:t>Market Trends</a:t>
          </a:r>
          <a:endParaRPr lang="en-US"/>
        </a:p>
      </dgm:t>
    </dgm:pt>
    <dgm:pt modelId="{719008AE-CA6A-4FEA-B569-2B4C4E2AAAD8}" type="parTrans" cxnId="{02A234B5-8008-497C-AC9D-512C26C7CD8B}">
      <dgm:prSet/>
      <dgm:spPr/>
      <dgm:t>
        <a:bodyPr/>
        <a:lstStyle/>
        <a:p>
          <a:endParaRPr lang="en-US" sz="1100"/>
        </a:p>
      </dgm:t>
    </dgm:pt>
    <dgm:pt modelId="{7F32214B-051B-4B7B-98C1-0616AF2F6F09}" type="sibTrans" cxnId="{02A234B5-8008-497C-AC9D-512C26C7CD8B}">
      <dgm:prSet/>
      <dgm:spPr/>
      <dgm:t>
        <a:bodyPr/>
        <a:lstStyle/>
        <a:p>
          <a:endParaRPr lang="en-US"/>
        </a:p>
      </dgm:t>
    </dgm:pt>
    <dgm:pt modelId="{96FDB770-3748-48D5-8410-F65F4CEEB79A}">
      <dgm:prSet/>
      <dgm:spPr/>
      <dgm:t>
        <a:bodyPr/>
        <a:lstStyle/>
        <a:p>
          <a:r>
            <a:rPr lang="en-US" b="1"/>
            <a:t>Industry Growth</a:t>
          </a:r>
          <a:r>
            <a:rPr lang="en-US"/>
            <a:t>:</a:t>
          </a:r>
        </a:p>
      </dgm:t>
    </dgm:pt>
    <dgm:pt modelId="{C66A138C-9798-4E4F-B82D-B2651FA0D54F}" type="parTrans" cxnId="{EA6C56F6-6FC7-40CA-8FFA-6FC734CFDE31}">
      <dgm:prSet/>
      <dgm:spPr/>
      <dgm:t>
        <a:bodyPr/>
        <a:lstStyle/>
        <a:p>
          <a:endParaRPr lang="en-US" sz="1100"/>
        </a:p>
      </dgm:t>
    </dgm:pt>
    <dgm:pt modelId="{6AC060AB-2528-4E9C-9ECC-AC2317A6B984}" type="sibTrans" cxnId="{EA6C56F6-6FC7-40CA-8FFA-6FC734CFDE31}">
      <dgm:prSet/>
      <dgm:spPr/>
      <dgm:t>
        <a:bodyPr/>
        <a:lstStyle/>
        <a:p>
          <a:endParaRPr lang="en-US"/>
        </a:p>
      </dgm:t>
    </dgm:pt>
    <dgm:pt modelId="{26379892-611F-4A4B-8D67-7F296F56C63B}">
      <dgm:prSet/>
      <dgm:spPr/>
      <dgm:t>
        <a:bodyPr/>
        <a:lstStyle/>
        <a:p>
          <a:r>
            <a:rPr lang="en-US"/>
            <a:t>India's decorative paint market is valued at Rs. 80,000 crore.</a:t>
          </a:r>
        </a:p>
      </dgm:t>
    </dgm:pt>
    <dgm:pt modelId="{0B44E6EA-0372-400A-A5A1-499E4FE96FB7}" type="parTrans" cxnId="{FF4CD8D4-CD54-4F95-8E01-C10EA4956A0D}">
      <dgm:prSet/>
      <dgm:spPr/>
      <dgm:t>
        <a:bodyPr/>
        <a:lstStyle/>
        <a:p>
          <a:endParaRPr lang="en-US" sz="1100"/>
        </a:p>
      </dgm:t>
    </dgm:pt>
    <dgm:pt modelId="{7F2DDA5A-C118-423B-AF38-3F5A90751188}" type="sibTrans" cxnId="{FF4CD8D4-CD54-4F95-8E01-C10EA4956A0D}">
      <dgm:prSet/>
      <dgm:spPr/>
      <dgm:t>
        <a:bodyPr/>
        <a:lstStyle/>
        <a:p>
          <a:endParaRPr lang="en-US"/>
        </a:p>
      </dgm:t>
    </dgm:pt>
    <dgm:pt modelId="{BF5C40EE-37C9-4C9D-AFB0-A3DE477C9FF7}">
      <dgm:prSet/>
      <dgm:spPr/>
      <dgm:t>
        <a:bodyPr/>
        <a:lstStyle/>
        <a:p>
          <a:r>
            <a:rPr lang="en-US" dirty="0"/>
            <a:t>Growth driven by urbanization, rising disposable incomes, and home improvement trends.</a:t>
          </a:r>
        </a:p>
      </dgm:t>
    </dgm:pt>
    <dgm:pt modelId="{3201F0ED-4577-4E54-92BA-06A8BA3FFDBD}" type="parTrans" cxnId="{27171447-8617-4B08-A774-F8D88AEE57CC}">
      <dgm:prSet/>
      <dgm:spPr/>
      <dgm:t>
        <a:bodyPr/>
        <a:lstStyle/>
        <a:p>
          <a:endParaRPr lang="en-US" sz="1100"/>
        </a:p>
      </dgm:t>
    </dgm:pt>
    <dgm:pt modelId="{74349C8A-84F3-4213-AE58-83F3A56A38F0}" type="sibTrans" cxnId="{27171447-8617-4B08-A774-F8D88AEE57CC}">
      <dgm:prSet/>
      <dgm:spPr/>
      <dgm:t>
        <a:bodyPr/>
        <a:lstStyle/>
        <a:p>
          <a:endParaRPr lang="en-US"/>
        </a:p>
      </dgm:t>
    </dgm:pt>
    <dgm:pt modelId="{81E0AA7C-7CFE-4770-8AC3-8C623FD9D1DE}">
      <dgm:prSet/>
      <dgm:spPr/>
      <dgm:t>
        <a:bodyPr/>
        <a:lstStyle/>
        <a:p>
          <a:r>
            <a:rPr lang="en-US" b="1"/>
            <a:t>Key Trends</a:t>
          </a:r>
          <a:r>
            <a:rPr lang="en-US"/>
            <a:t>:</a:t>
          </a:r>
        </a:p>
      </dgm:t>
    </dgm:pt>
    <dgm:pt modelId="{1F6BE1D8-4F96-48A5-80E9-C16C4BC30B20}" type="parTrans" cxnId="{5D9D085F-3188-4B5F-B567-C61ADCF4950E}">
      <dgm:prSet/>
      <dgm:spPr/>
      <dgm:t>
        <a:bodyPr/>
        <a:lstStyle/>
        <a:p>
          <a:endParaRPr lang="en-US" sz="1100"/>
        </a:p>
      </dgm:t>
    </dgm:pt>
    <dgm:pt modelId="{82BB277D-4647-49AD-BDDD-FCA41FE8D5A1}" type="sibTrans" cxnId="{5D9D085F-3188-4B5F-B567-C61ADCF4950E}">
      <dgm:prSet/>
      <dgm:spPr/>
      <dgm:t>
        <a:bodyPr/>
        <a:lstStyle/>
        <a:p>
          <a:endParaRPr lang="en-US"/>
        </a:p>
      </dgm:t>
    </dgm:pt>
    <dgm:pt modelId="{639E5066-9E0C-4303-B0F5-BDC9DD912422}">
      <dgm:prSet/>
      <dgm:spPr/>
      <dgm:t>
        <a:bodyPr/>
        <a:lstStyle/>
        <a:p>
          <a:r>
            <a:rPr lang="en-US" b="1"/>
            <a:t>Sustainability</a:t>
          </a:r>
          <a:r>
            <a:rPr lang="en-US"/>
            <a:t>: Growing demand for eco-friendly products; Birla Opus has adopted sustainable practices (e.g., zero liquid discharge, energy-efficient operations).</a:t>
          </a:r>
        </a:p>
      </dgm:t>
    </dgm:pt>
    <dgm:pt modelId="{1953BD48-C3A9-4338-8C6C-5102667743BC}" type="parTrans" cxnId="{C7877DBE-B244-47A0-9C71-ABF1FCC1C2EF}">
      <dgm:prSet/>
      <dgm:spPr/>
      <dgm:t>
        <a:bodyPr/>
        <a:lstStyle/>
        <a:p>
          <a:endParaRPr lang="en-US" sz="1100"/>
        </a:p>
      </dgm:t>
    </dgm:pt>
    <dgm:pt modelId="{C021363A-24B2-48B9-828F-22A61D543619}" type="sibTrans" cxnId="{C7877DBE-B244-47A0-9C71-ABF1FCC1C2EF}">
      <dgm:prSet/>
      <dgm:spPr/>
      <dgm:t>
        <a:bodyPr/>
        <a:lstStyle/>
        <a:p>
          <a:endParaRPr lang="en-US"/>
        </a:p>
      </dgm:t>
    </dgm:pt>
    <dgm:pt modelId="{108639C2-69E9-4D2C-9A58-59783CCCF181}">
      <dgm:prSet/>
      <dgm:spPr/>
      <dgm:t>
        <a:bodyPr/>
        <a:lstStyle/>
        <a:p>
          <a:r>
            <a:rPr lang="en-US" b="1"/>
            <a:t>Customization and Innovation</a:t>
          </a:r>
          <a:r>
            <a:rPr lang="en-US"/>
            <a:t>: Offers unique finishes, waterproofing, wood finishes, and wallpapers to cater to demand for premium and personalized products.</a:t>
          </a:r>
        </a:p>
      </dgm:t>
    </dgm:pt>
    <dgm:pt modelId="{301B1068-E7D6-4015-BA8C-44756B6D5C81}" type="parTrans" cxnId="{40AAF603-6C34-40DA-A39A-2792DB20D5F0}">
      <dgm:prSet/>
      <dgm:spPr/>
      <dgm:t>
        <a:bodyPr/>
        <a:lstStyle/>
        <a:p>
          <a:endParaRPr lang="en-US" sz="1100"/>
        </a:p>
      </dgm:t>
    </dgm:pt>
    <dgm:pt modelId="{46DB515A-0D83-4606-B898-9BFA39A3A997}" type="sibTrans" cxnId="{40AAF603-6C34-40DA-A39A-2792DB20D5F0}">
      <dgm:prSet/>
      <dgm:spPr/>
      <dgm:t>
        <a:bodyPr/>
        <a:lstStyle/>
        <a:p>
          <a:endParaRPr lang="en-US"/>
        </a:p>
      </dgm:t>
    </dgm:pt>
    <dgm:pt modelId="{AFFEB938-CC8E-4175-BECF-55FDB3BE4CF0}">
      <dgm:prSet/>
      <dgm:spPr/>
      <dgm:t>
        <a:bodyPr/>
        <a:lstStyle/>
        <a:p>
          <a:r>
            <a:rPr lang="en-US" b="1"/>
            <a:t>Competitive Landscape</a:t>
          </a:r>
          <a:endParaRPr lang="en-US"/>
        </a:p>
      </dgm:t>
    </dgm:pt>
    <dgm:pt modelId="{73BB28CB-47C1-401E-9EE0-59FA1FAA18D3}" type="parTrans" cxnId="{112AF16E-6EB0-4395-A020-62F2849629D6}">
      <dgm:prSet/>
      <dgm:spPr/>
      <dgm:t>
        <a:bodyPr/>
        <a:lstStyle/>
        <a:p>
          <a:endParaRPr lang="en-US" sz="1100"/>
        </a:p>
      </dgm:t>
    </dgm:pt>
    <dgm:pt modelId="{A666EE13-E6F2-4E06-97E7-D16AFA6931CF}" type="sibTrans" cxnId="{112AF16E-6EB0-4395-A020-62F2849629D6}">
      <dgm:prSet/>
      <dgm:spPr/>
      <dgm:t>
        <a:bodyPr/>
        <a:lstStyle/>
        <a:p>
          <a:endParaRPr lang="en-US"/>
        </a:p>
      </dgm:t>
    </dgm:pt>
    <dgm:pt modelId="{1F9B65BC-B406-41C5-8D25-EBC17223937C}">
      <dgm:prSet/>
      <dgm:spPr/>
      <dgm:t>
        <a:bodyPr/>
        <a:lstStyle/>
        <a:p>
          <a:r>
            <a:rPr lang="en-US" b="1"/>
            <a:t>Major Competitors</a:t>
          </a:r>
          <a:r>
            <a:rPr lang="en-US"/>
            <a:t>:</a:t>
          </a:r>
        </a:p>
      </dgm:t>
    </dgm:pt>
    <dgm:pt modelId="{4FBD1EE6-7B1C-4487-9405-404DBD30B729}" type="parTrans" cxnId="{B9EF5FD1-2C13-4678-91E1-A00995BACC3D}">
      <dgm:prSet/>
      <dgm:spPr/>
      <dgm:t>
        <a:bodyPr/>
        <a:lstStyle/>
        <a:p>
          <a:endParaRPr lang="en-US" sz="1100"/>
        </a:p>
      </dgm:t>
    </dgm:pt>
    <dgm:pt modelId="{15777600-2B55-4A57-953B-113BAF9733AD}" type="sibTrans" cxnId="{B9EF5FD1-2C13-4678-91E1-A00995BACC3D}">
      <dgm:prSet/>
      <dgm:spPr/>
      <dgm:t>
        <a:bodyPr/>
        <a:lstStyle/>
        <a:p>
          <a:endParaRPr lang="en-US"/>
        </a:p>
      </dgm:t>
    </dgm:pt>
    <dgm:pt modelId="{08467863-977A-493B-810F-D45EFF182476}">
      <dgm:prSet/>
      <dgm:spPr/>
      <dgm:t>
        <a:bodyPr/>
        <a:lstStyle/>
        <a:p>
          <a:r>
            <a:rPr lang="en-US"/>
            <a:t>Dominated by established players like Asian Paints, Berger Paints, and Kansai Nerolac.</a:t>
          </a:r>
        </a:p>
      </dgm:t>
    </dgm:pt>
    <dgm:pt modelId="{C50B1389-544E-4F13-8979-738A2DE3092B}" type="parTrans" cxnId="{827A9C75-87EC-483C-8B91-A0EF92154F52}">
      <dgm:prSet/>
      <dgm:spPr/>
      <dgm:t>
        <a:bodyPr/>
        <a:lstStyle/>
        <a:p>
          <a:endParaRPr lang="en-US" sz="1100"/>
        </a:p>
      </dgm:t>
    </dgm:pt>
    <dgm:pt modelId="{68497491-8ED8-41A2-BFD4-CD49804D5741}" type="sibTrans" cxnId="{827A9C75-87EC-483C-8B91-A0EF92154F52}">
      <dgm:prSet/>
      <dgm:spPr/>
      <dgm:t>
        <a:bodyPr/>
        <a:lstStyle/>
        <a:p>
          <a:endParaRPr lang="en-US"/>
        </a:p>
      </dgm:t>
    </dgm:pt>
    <dgm:pt modelId="{43CF17B2-C390-4022-A5FD-A2385A5A3CD6}">
      <dgm:prSet/>
      <dgm:spPr/>
      <dgm:t>
        <a:bodyPr/>
        <a:lstStyle/>
        <a:p>
          <a:r>
            <a:rPr lang="en-US" b="1"/>
            <a:t>Birla Opus Differentiators</a:t>
          </a:r>
          <a:r>
            <a:rPr lang="en-US"/>
            <a:t>:</a:t>
          </a:r>
        </a:p>
      </dgm:t>
    </dgm:pt>
    <dgm:pt modelId="{C2A60601-E432-47F7-963A-9469AB2C5F34}" type="parTrans" cxnId="{4BA59DE5-DD97-4532-B408-07724F0091A6}">
      <dgm:prSet/>
      <dgm:spPr/>
      <dgm:t>
        <a:bodyPr/>
        <a:lstStyle/>
        <a:p>
          <a:endParaRPr lang="en-US" sz="1100"/>
        </a:p>
      </dgm:t>
    </dgm:pt>
    <dgm:pt modelId="{41F812EB-9D89-4647-87A3-97BBF564279A}" type="sibTrans" cxnId="{4BA59DE5-DD97-4532-B408-07724F0091A6}">
      <dgm:prSet/>
      <dgm:spPr/>
      <dgm:t>
        <a:bodyPr/>
        <a:lstStyle/>
        <a:p>
          <a:endParaRPr lang="en-US"/>
        </a:p>
      </dgm:t>
    </dgm:pt>
    <dgm:pt modelId="{C4E73459-F98A-4E25-A29D-0B8DD6E2115D}">
      <dgm:prSet/>
      <dgm:spPr/>
      <dgm:t>
        <a:bodyPr/>
        <a:lstStyle/>
        <a:p>
          <a:r>
            <a:rPr lang="en-US" b="1"/>
            <a:t>Manufacturing Capacity</a:t>
          </a:r>
          <a:r>
            <a:rPr lang="en-US"/>
            <a:t>: ABG’s facilities have a combined capacity of 1,332 million liters annually, increasing industry capacity by 40%.</a:t>
          </a:r>
        </a:p>
      </dgm:t>
    </dgm:pt>
    <dgm:pt modelId="{EC2AB4C7-0D5E-463E-AC18-EC55DF404FDB}" type="parTrans" cxnId="{73A52146-DBE5-4B41-ABD0-1820A41B71B1}">
      <dgm:prSet/>
      <dgm:spPr/>
      <dgm:t>
        <a:bodyPr/>
        <a:lstStyle/>
        <a:p>
          <a:endParaRPr lang="en-US" sz="1100"/>
        </a:p>
      </dgm:t>
    </dgm:pt>
    <dgm:pt modelId="{7B4DE7BD-4367-44E8-B657-338E959E3F77}" type="sibTrans" cxnId="{73A52146-DBE5-4B41-ABD0-1820A41B71B1}">
      <dgm:prSet/>
      <dgm:spPr/>
      <dgm:t>
        <a:bodyPr/>
        <a:lstStyle/>
        <a:p>
          <a:endParaRPr lang="en-US"/>
        </a:p>
      </dgm:t>
    </dgm:pt>
    <dgm:pt modelId="{543FBED3-3650-40DF-9D5C-CAD2B44A52AA}">
      <dgm:prSet/>
      <dgm:spPr/>
      <dgm:t>
        <a:bodyPr/>
        <a:lstStyle/>
        <a:p>
          <a:r>
            <a:rPr lang="en-US" b="1"/>
            <a:t>Customer Assurance Programs</a:t>
          </a:r>
          <a:r>
            <a:rPr lang="en-US"/>
            <a:t>:</a:t>
          </a:r>
        </a:p>
      </dgm:t>
    </dgm:pt>
    <dgm:pt modelId="{D4AEFC7A-2341-4CA1-BE3F-E6712FC47826}" type="parTrans" cxnId="{E092E309-F692-4DD2-BB64-3BC2E42D419D}">
      <dgm:prSet/>
      <dgm:spPr/>
      <dgm:t>
        <a:bodyPr/>
        <a:lstStyle/>
        <a:p>
          <a:endParaRPr lang="en-US" sz="1100"/>
        </a:p>
      </dgm:t>
    </dgm:pt>
    <dgm:pt modelId="{B4339AC4-F93A-434C-9821-180524E2B0D3}" type="sibTrans" cxnId="{E092E309-F692-4DD2-BB64-3BC2E42D419D}">
      <dgm:prSet/>
      <dgm:spPr/>
      <dgm:t>
        <a:bodyPr/>
        <a:lstStyle/>
        <a:p>
          <a:endParaRPr lang="en-US"/>
        </a:p>
      </dgm:t>
    </dgm:pt>
    <dgm:pt modelId="{22C687F5-1A63-4371-AC97-A19A29EA97E1}">
      <dgm:prSet/>
      <dgm:spPr/>
      <dgm:t>
        <a:bodyPr/>
        <a:lstStyle/>
        <a:p>
          <a:r>
            <a:rPr lang="en-US"/>
            <a:t>Industry-first warranty on enamels and wood finishes, setting new quality standards.</a:t>
          </a:r>
        </a:p>
      </dgm:t>
    </dgm:pt>
    <dgm:pt modelId="{265D1E37-7A32-4DE5-886B-5525C63471A0}" type="parTrans" cxnId="{A071642F-1DC1-49CD-B219-7BACA0B0EA17}">
      <dgm:prSet/>
      <dgm:spPr/>
      <dgm:t>
        <a:bodyPr/>
        <a:lstStyle/>
        <a:p>
          <a:endParaRPr lang="en-US" sz="1100"/>
        </a:p>
      </dgm:t>
    </dgm:pt>
    <dgm:pt modelId="{CCAC7029-FEBC-4E29-B360-77A24DE86E03}" type="sibTrans" cxnId="{A071642F-1DC1-49CD-B219-7BACA0B0EA17}">
      <dgm:prSet/>
      <dgm:spPr/>
      <dgm:t>
        <a:bodyPr/>
        <a:lstStyle/>
        <a:p>
          <a:endParaRPr lang="en-US"/>
        </a:p>
      </dgm:t>
    </dgm:pt>
    <dgm:pt modelId="{C55E5C8E-FD86-4E62-A905-453A1BB18232}">
      <dgm:prSet/>
      <dgm:spPr/>
      <dgm:t>
        <a:bodyPr/>
        <a:lstStyle/>
        <a:p>
          <a:r>
            <a:rPr lang="en-US"/>
            <a:t>PaintCraft service enhances customer experience with a comprehensive approach beyond product sales.</a:t>
          </a:r>
        </a:p>
      </dgm:t>
    </dgm:pt>
    <dgm:pt modelId="{CE8C81EB-19C6-4E93-A3EB-035827C5163E}" type="parTrans" cxnId="{4F80F855-DB86-44F5-8E6D-B9E3567EC659}">
      <dgm:prSet/>
      <dgm:spPr/>
      <dgm:t>
        <a:bodyPr/>
        <a:lstStyle/>
        <a:p>
          <a:endParaRPr lang="en-US" sz="1100"/>
        </a:p>
      </dgm:t>
    </dgm:pt>
    <dgm:pt modelId="{D98D1D58-3160-478F-B247-B304AD9E2746}" type="sibTrans" cxnId="{4F80F855-DB86-44F5-8E6D-B9E3567EC659}">
      <dgm:prSet/>
      <dgm:spPr/>
      <dgm:t>
        <a:bodyPr/>
        <a:lstStyle/>
        <a:p>
          <a:endParaRPr lang="en-US"/>
        </a:p>
      </dgm:t>
    </dgm:pt>
    <dgm:pt modelId="{42CF392F-73CA-42DF-ABB7-D0468F21F319}" type="pres">
      <dgm:prSet presAssocID="{8794A81A-B0F3-4236-9C78-7F7E372F2126}" presName="linear" presStyleCnt="0">
        <dgm:presLayoutVars>
          <dgm:dir/>
          <dgm:animLvl val="lvl"/>
          <dgm:resizeHandles val="exact"/>
        </dgm:presLayoutVars>
      </dgm:prSet>
      <dgm:spPr/>
    </dgm:pt>
    <dgm:pt modelId="{7B8C6051-E9A9-483E-8243-7A8AD33D74E3}" type="pres">
      <dgm:prSet presAssocID="{A8D53013-1433-43BC-91D3-7D01EEA67383}" presName="parentLin" presStyleCnt="0"/>
      <dgm:spPr/>
    </dgm:pt>
    <dgm:pt modelId="{B2B96D8D-BD55-40D8-AE45-5487BC6A3BED}" type="pres">
      <dgm:prSet presAssocID="{A8D53013-1433-43BC-91D3-7D01EEA67383}" presName="parentLeftMargin" presStyleLbl="node1" presStyleIdx="0" presStyleCnt="6"/>
      <dgm:spPr/>
    </dgm:pt>
    <dgm:pt modelId="{7A147EC1-A133-496D-9667-F9731468509F}" type="pres">
      <dgm:prSet presAssocID="{A8D53013-1433-43BC-91D3-7D01EEA67383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16955A30-494A-4156-861B-F43AC48F2926}" type="pres">
      <dgm:prSet presAssocID="{A8D53013-1433-43BC-91D3-7D01EEA67383}" presName="negativeSpace" presStyleCnt="0"/>
      <dgm:spPr/>
    </dgm:pt>
    <dgm:pt modelId="{4B8EE572-6DFE-42B3-848E-309E9C25C23E}" type="pres">
      <dgm:prSet presAssocID="{A8D53013-1433-43BC-91D3-7D01EEA67383}" presName="childText" presStyleLbl="conFgAcc1" presStyleIdx="0" presStyleCnt="6">
        <dgm:presLayoutVars>
          <dgm:bulletEnabled val="1"/>
        </dgm:presLayoutVars>
      </dgm:prSet>
      <dgm:spPr/>
    </dgm:pt>
    <dgm:pt modelId="{21F0852A-F5BB-4B57-9291-B3F32EAFA2EE}" type="pres">
      <dgm:prSet presAssocID="{7F32214B-051B-4B7B-98C1-0616AF2F6F09}" presName="spaceBetweenRectangles" presStyleCnt="0"/>
      <dgm:spPr/>
    </dgm:pt>
    <dgm:pt modelId="{BD72F5E8-CFBF-4884-901F-92FB84B8A675}" type="pres">
      <dgm:prSet presAssocID="{96FDB770-3748-48D5-8410-F65F4CEEB79A}" presName="parentLin" presStyleCnt="0"/>
      <dgm:spPr/>
    </dgm:pt>
    <dgm:pt modelId="{E70AEBE5-E45B-4634-8605-05A1523904B1}" type="pres">
      <dgm:prSet presAssocID="{96FDB770-3748-48D5-8410-F65F4CEEB79A}" presName="parentLeftMargin" presStyleLbl="node1" presStyleIdx="0" presStyleCnt="6"/>
      <dgm:spPr/>
    </dgm:pt>
    <dgm:pt modelId="{AE49F46D-44F4-45B5-A466-F998F4B3A3C8}" type="pres">
      <dgm:prSet presAssocID="{96FDB770-3748-48D5-8410-F65F4CEEB79A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5FC35DB4-FAD9-45A4-83B9-AB4D173679F6}" type="pres">
      <dgm:prSet presAssocID="{96FDB770-3748-48D5-8410-F65F4CEEB79A}" presName="negativeSpace" presStyleCnt="0"/>
      <dgm:spPr/>
    </dgm:pt>
    <dgm:pt modelId="{F1986D9E-976E-444E-A1A7-7C26E0C40EA1}" type="pres">
      <dgm:prSet presAssocID="{96FDB770-3748-48D5-8410-F65F4CEEB79A}" presName="childText" presStyleLbl="conFgAcc1" presStyleIdx="1" presStyleCnt="6">
        <dgm:presLayoutVars>
          <dgm:bulletEnabled val="1"/>
        </dgm:presLayoutVars>
      </dgm:prSet>
      <dgm:spPr/>
    </dgm:pt>
    <dgm:pt modelId="{C59AED14-E60C-4BFB-A391-9BDFD4297826}" type="pres">
      <dgm:prSet presAssocID="{6AC060AB-2528-4E9C-9ECC-AC2317A6B984}" presName="spaceBetweenRectangles" presStyleCnt="0"/>
      <dgm:spPr/>
    </dgm:pt>
    <dgm:pt modelId="{690B7294-70B0-40B2-86C9-9EBDEAE7ABC4}" type="pres">
      <dgm:prSet presAssocID="{81E0AA7C-7CFE-4770-8AC3-8C623FD9D1DE}" presName="parentLin" presStyleCnt="0"/>
      <dgm:spPr/>
    </dgm:pt>
    <dgm:pt modelId="{01E8413B-DD49-4537-9F62-6A2ED0A98966}" type="pres">
      <dgm:prSet presAssocID="{81E0AA7C-7CFE-4770-8AC3-8C623FD9D1DE}" presName="parentLeftMargin" presStyleLbl="node1" presStyleIdx="1" presStyleCnt="6"/>
      <dgm:spPr/>
    </dgm:pt>
    <dgm:pt modelId="{A729EBB4-32AC-4AE0-9395-2824BDA43295}" type="pres">
      <dgm:prSet presAssocID="{81E0AA7C-7CFE-4770-8AC3-8C623FD9D1DE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84A3BAA0-F78B-4917-98DD-E29044657863}" type="pres">
      <dgm:prSet presAssocID="{81E0AA7C-7CFE-4770-8AC3-8C623FD9D1DE}" presName="negativeSpace" presStyleCnt="0"/>
      <dgm:spPr/>
    </dgm:pt>
    <dgm:pt modelId="{AF120C5A-2205-46FC-9504-616776A558B1}" type="pres">
      <dgm:prSet presAssocID="{81E0AA7C-7CFE-4770-8AC3-8C623FD9D1DE}" presName="childText" presStyleLbl="conFgAcc1" presStyleIdx="2" presStyleCnt="6">
        <dgm:presLayoutVars>
          <dgm:bulletEnabled val="1"/>
        </dgm:presLayoutVars>
      </dgm:prSet>
      <dgm:spPr/>
    </dgm:pt>
    <dgm:pt modelId="{41A4A933-69D2-426B-A32F-CB32A119C808}" type="pres">
      <dgm:prSet presAssocID="{82BB277D-4647-49AD-BDDD-FCA41FE8D5A1}" presName="spaceBetweenRectangles" presStyleCnt="0"/>
      <dgm:spPr/>
    </dgm:pt>
    <dgm:pt modelId="{6AC6FFE7-622C-404C-9710-5B3EE0DAE120}" type="pres">
      <dgm:prSet presAssocID="{AFFEB938-CC8E-4175-BECF-55FDB3BE4CF0}" presName="parentLin" presStyleCnt="0"/>
      <dgm:spPr/>
    </dgm:pt>
    <dgm:pt modelId="{E0398C05-011C-434E-B09E-5389FC209DAC}" type="pres">
      <dgm:prSet presAssocID="{AFFEB938-CC8E-4175-BECF-55FDB3BE4CF0}" presName="parentLeftMargin" presStyleLbl="node1" presStyleIdx="2" presStyleCnt="6"/>
      <dgm:spPr/>
    </dgm:pt>
    <dgm:pt modelId="{271DCAA7-7FA2-4078-92AF-8577F7BE9216}" type="pres">
      <dgm:prSet presAssocID="{AFFEB938-CC8E-4175-BECF-55FDB3BE4CF0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8D4F0DCD-C3DA-41D6-89E3-780B06C34C06}" type="pres">
      <dgm:prSet presAssocID="{AFFEB938-CC8E-4175-BECF-55FDB3BE4CF0}" presName="negativeSpace" presStyleCnt="0"/>
      <dgm:spPr/>
    </dgm:pt>
    <dgm:pt modelId="{FBA23339-2728-43F2-85E2-ED6CA4CFF71B}" type="pres">
      <dgm:prSet presAssocID="{AFFEB938-CC8E-4175-BECF-55FDB3BE4CF0}" presName="childText" presStyleLbl="conFgAcc1" presStyleIdx="3" presStyleCnt="6">
        <dgm:presLayoutVars>
          <dgm:bulletEnabled val="1"/>
        </dgm:presLayoutVars>
      </dgm:prSet>
      <dgm:spPr/>
    </dgm:pt>
    <dgm:pt modelId="{290B2561-104B-43DF-9134-24D23F6BDE5E}" type="pres">
      <dgm:prSet presAssocID="{A666EE13-E6F2-4E06-97E7-D16AFA6931CF}" presName="spaceBetweenRectangles" presStyleCnt="0"/>
      <dgm:spPr/>
    </dgm:pt>
    <dgm:pt modelId="{E964ECC6-C27D-4E30-A9A3-97F40C3E4E82}" type="pres">
      <dgm:prSet presAssocID="{1F9B65BC-B406-41C5-8D25-EBC17223937C}" presName="parentLin" presStyleCnt="0"/>
      <dgm:spPr/>
    </dgm:pt>
    <dgm:pt modelId="{2DC8A192-F32D-4E81-9796-4A42A130E585}" type="pres">
      <dgm:prSet presAssocID="{1F9B65BC-B406-41C5-8D25-EBC17223937C}" presName="parentLeftMargin" presStyleLbl="node1" presStyleIdx="3" presStyleCnt="6"/>
      <dgm:spPr/>
    </dgm:pt>
    <dgm:pt modelId="{365463EE-B5F7-4892-8474-84F327348048}" type="pres">
      <dgm:prSet presAssocID="{1F9B65BC-B406-41C5-8D25-EBC17223937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5DD02944-5253-434C-BC08-01BA4CF9BB68}" type="pres">
      <dgm:prSet presAssocID="{1F9B65BC-B406-41C5-8D25-EBC17223937C}" presName="negativeSpace" presStyleCnt="0"/>
      <dgm:spPr/>
    </dgm:pt>
    <dgm:pt modelId="{2D99D3CF-B33F-48FB-9858-1639436B2EB1}" type="pres">
      <dgm:prSet presAssocID="{1F9B65BC-B406-41C5-8D25-EBC17223937C}" presName="childText" presStyleLbl="conFgAcc1" presStyleIdx="4" presStyleCnt="6">
        <dgm:presLayoutVars>
          <dgm:bulletEnabled val="1"/>
        </dgm:presLayoutVars>
      </dgm:prSet>
      <dgm:spPr/>
    </dgm:pt>
    <dgm:pt modelId="{9620D343-F334-46C8-8447-4379E0EA9C25}" type="pres">
      <dgm:prSet presAssocID="{15777600-2B55-4A57-953B-113BAF9733AD}" presName="spaceBetweenRectangles" presStyleCnt="0"/>
      <dgm:spPr/>
    </dgm:pt>
    <dgm:pt modelId="{D85DC1C6-96A9-4986-A14B-8CFDF25E42F0}" type="pres">
      <dgm:prSet presAssocID="{43CF17B2-C390-4022-A5FD-A2385A5A3CD6}" presName="parentLin" presStyleCnt="0"/>
      <dgm:spPr/>
    </dgm:pt>
    <dgm:pt modelId="{CB2C0B5C-36A4-406A-9733-AAD2878B6970}" type="pres">
      <dgm:prSet presAssocID="{43CF17B2-C390-4022-A5FD-A2385A5A3CD6}" presName="parentLeftMargin" presStyleLbl="node1" presStyleIdx="4" presStyleCnt="6"/>
      <dgm:spPr/>
    </dgm:pt>
    <dgm:pt modelId="{E76557C2-543A-42C2-8323-A73E7DC4A738}" type="pres">
      <dgm:prSet presAssocID="{43CF17B2-C390-4022-A5FD-A2385A5A3CD6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2C03B85B-24BA-4C0D-902A-B2AADE081BA4}" type="pres">
      <dgm:prSet presAssocID="{43CF17B2-C390-4022-A5FD-A2385A5A3CD6}" presName="negativeSpace" presStyleCnt="0"/>
      <dgm:spPr/>
    </dgm:pt>
    <dgm:pt modelId="{060C7D28-32AF-4267-88F9-D8E5D41CE8EE}" type="pres">
      <dgm:prSet presAssocID="{43CF17B2-C390-4022-A5FD-A2385A5A3CD6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40AAF603-6C34-40DA-A39A-2792DB20D5F0}" srcId="{81E0AA7C-7CFE-4770-8AC3-8C623FD9D1DE}" destId="{108639C2-69E9-4D2C-9A58-59783CCCF181}" srcOrd="1" destOrd="0" parTransId="{301B1068-E7D6-4015-BA8C-44756B6D5C81}" sibTransId="{46DB515A-0D83-4606-B898-9BFA39A3A997}"/>
    <dgm:cxn modelId="{4FF51106-0387-4B5E-8A0D-15A7F8F95425}" type="presOf" srcId="{43CF17B2-C390-4022-A5FD-A2385A5A3CD6}" destId="{E76557C2-543A-42C2-8323-A73E7DC4A738}" srcOrd="1" destOrd="0" presId="urn:microsoft.com/office/officeart/2005/8/layout/list1"/>
    <dgm:cxn modelId="{E092E309-F692-4DD2-BB64-3BC2E42D419D}" srcId="{43CF17B2-C390-4022-A5FD-A2385A5A3CD6}" destId="{543FBED3-3650-40DF-9D5C-CAD2B44A52AA}" srcOrd="1" destOrd="0" parTransId="{D4AEFC7A-2341-4CA1-BE3F-E6712FC47826}" sibTransId="{B4339AC4-F93A-434C-9821-180524E2B0D3}"/>
    <dgm:cxn modelId="{2BC26A10-308D-4812-8A57-C9DBE17FE264}" type="presOf" srcId="{C55E5C8E-FD86-4E62-A905-453A1BB18232}" destId="{060C7D28-32AF-4267-88F9-D8E5D41CE8EE}" srcOrd="0" destOrd="3" presId="urn:microsoft.com/office/officeart/2005/8/layout/list1"/>
    <dgm:cxn modelId="{42D6E91B-AC3D-4C3E-99BB-E9D448A7BBC3}" type="presOf" srcId="{543FBED3-3650-40DF-9D5C-CAD2B44A52AA}" destId="{060C7D28-32AF-4267-88F9-D8E5D41CE8EE}" srcOrd="0" destOrd="1" presId="urn:microsoft.com/office/officeart/2005/8/layout/list1"/>
    <dgm:cxn modelId="{0EF85520-7DBC-48FD-AFBD-93A677ED8299}" type="presOf" srcId="{81E0AA7C-7CFE-4770-8AC3-8C623FD9D1DE}" destId="{01E8413B-DD49-4537-9F62-6A2ED0A98966}" srcOrd="0" destOrd="0" presId="urn:microsoft.com/office/officeart/2005/8/layout/list1"/>
    <dgm:cxn modelId="{E6F4E42B-0AE6-4F38-9B64-D0056239590D}" type="presOf" srcId="{43CF17B2-C390-4022-A5FD-A2385A5A3CD6}" destId="{CB2C0B5C-36A4-406A-9733-AAD2878B6970}" srcOrd="0" destOrd="0" presId="urn:microsoft.com/office/officeart/2005/8/layout/list1"/>
    <dgm:cxn modelId="{A071642F-1DC1-49CD-B219-7BACA0B0EA17}" srcId="{543FBED3-3650-40DF-9D5C-CAD2B44A52AA}" destId="{22C687F5-1A63-4371-AC97-A19A29EA97E1}" srcOrd="0" destOrd="0" parTransId="{265D1E37-7A32-4DE5-886B-5525C63471A0}" sibTransId="{CCAC7029-FEBC-4E29-B360-77A24DE86E03}"/>
    <dgm:cxn modelId="{B8F2D536-1226-4465-AC6F-8771DDDDCD9F}" type="presOf" srcId="{BF5C40EE-37C9-4C9D-AFB0-A3DE477C9FF7}" destId="{F1986D9E-976E-444E-A1A7-7C26E0C40EA1}" srcOrd="0" destOrd="1" presId="urn:microsoft.com/office/officeart/2005/8/layout/list1"/>
    <dgm:cxn modelId="{5D9D085F-3188-4B5F-B567-C61ADCF4950E}" srcId="{8794A81A-B0F3-4236-9C78-7F7E372F2126}" destId="{81E0AA7C-7CFE-4770-8AC3-8C623FD9D1DE}" srcOrd="2" destOrd="0" parTransId="{1F6BE1D8-4F96-48A5-80E9-C16C4BC30B20}" sibTransId="{82BB277D-4647-49AD-BDDD-FCA41FE8D5A1}"/>
    <dgm:cxn modelId="{73A52146-DBE5-4B41-ABD0-1820A41B71B1}" srcId="{43CF17B2-C390-4022-A5FD-A2385A5A3CD6}" destId="{C4E73459-F98A-4E25-A29D-0B8DD6E2115D}" srcOrd="0" destOrd="0" parTransId="{EC2AB4C7-0D5E-463E-AC18-EC55DF404FDB}" sibTransId="{7B4DE7BD-4367-44E8-B657-338E959E3F77}"/>
    <dgm:cxn modelId="{27171447-8617-4B08-A774-F8D88AEE57CC}" srcId="{96FDB770-3748-48D5-8410-F65F4CEEB79A}" destId="{BF5C40EE-37C9-4C9D-AFB0-A3DE477C9FF7}" srcOrd="1" destOrd="0" parTransId="{3201F0ED-4577-4E54-92BA-06A8BA3FFDBD}" sibTransId="{74349C8A-84F3-4213-AE58-83F3A56A38F0}"/>
    <dgm:cxn modelId="{112AF16E-6EB0-4395-A020-62F2849629D6}" srcId="{8794A81A-B0F3-4236-9C78-7F7E372F2126}" destId="{AFFEB938-CC8E-4175-BECF-55FDB3BE4CF0}" srcOrd="3" destOrd="0" parTransId="{73BB28CB-47C1-401E-9EE0-59FA1FAA18D3}" sibTransId="{A666EE13-E6F2-4E06-97E7-D16AFA6931CF}"/>
    <dgm:cxn modelId="{827A9C75-87EC-483C-8B91-A0EF92154F52}" srcId="{1F9B65BC-B406-41C5-8D25-EBC17223937C}" destId="{08467863-977A-493B-810F-D45EFF182476}" srcOrd="0" destOrd="0" parTransId="{C50B1389-544E-4F13-8979-738A2DE3092B}" sibTransId="{68497491-8ED8-41A2-BFD4-CD49804D5741}"/>
    <dgm:cxn modelId="{4F80F855-DB86-44F5-8E6D-B9E3567EC659}" srcId="{543FBED3-3650-40DF-9D5C-CAD2B44A52AA}" destId="{C55E5C8E-FD86-4E62-A905-453A1BB18232}" srcOrd="1" destOrd="0" parTransId="{CE8C81EB-19C6-4E93-A3EB-035827C5163E}" sibTransId="{D98D1D58-3160-478F-B247-B304AD9E2746}"/>
    <dgm:cxn modelId="{4EF3D45A-633C-406A-B519-25672770F8CF}" type="presOf" srcId="{639E5066-9E0C-4303-B0F5-BDC9DD912422}" destId="{AF120C5A-2205-46FC-9504-616776A558B1}" srcOrd="0" destOrd="0" presId="urn:microsoft.com/office/officeart/2005/8/layout/list1"/>
    <dgm:cxn modelId="{A8D7157D-B7DE-4318-877C-D062FD1E6FB0}" type="presOf" srcId="{1F9B65BC-B406-41C5-8D25-EBC17223937C}" destId="{2DC8A192-F32D-4E81-9796-4A42A130E585}" srcOrd="0" destOrd="0" presId="urn:microsoft.com/office/officeart/2005/8/layout/list1"/>
    <dgm:cxn modelId="{80F4538D-F3E1-45F3-BF98-012E71256759}" type="presOf" srcId="{C4E73459-F98A-4E25-A29D-0B8DD6E2115D}" destId="{060C7D28-32AF-4267-88F9-D8E5D41CE8EE}" srcOrd="0" destOrd="0" presId="urn:microsoft.com/office/officeart/2005/8/layout/list1"/>
    <dgm:cxn modelId="{3157D390-1569-4477-9E00-0503F8A6CE44}" type="presOf" srcId="{96FDB770-3748-48D5-8410-F65F4CEEB79A}" destId="{AE49F46D-44F4-45B5-A466-F998F4B3A3C8}" srcOrd="1" destOrd="0" presId="urn:microsoft.com/office/officeart/2005/8/layout/list1"/>
    <dgm:cxn modelId="{6848C498-291D-47BB-9A92-E84D1FC45CAE}" type="presOf" srcId="{26379892-611F-4A4B-8D67-7F296F56C63B}" destId="{F1986D9E-976E-444E-A1A7-7C26E0C40EA1}" srcOrd="0" destOrd="0" presId="urn:microsoft.com/office/officeart/2005/8/layout/list1"/>
    <dgm:cxn modelId="{A89C9D9C-000B-4AC5-82E5-2BA5B2D7C462}" type="presOf" srcId="{8794A81A-B0F3-4236-9C78-7F7E372F2126}" destId="{42CF392F-73CA-42DF-ABB7-D0468F21F319}" srcOrd="0" destOrd="0" presId="urn:microsoft.com/office/officeart/2005/8/layout/list1"/>
    <dgm:cxn modelId="{2322AFA6-FD2C-47DC-A98E-13981F19ADFA}" type="presOf" srcId="{1F9B65BC-B406-41C5-8D25-EBC17223937C}" destId="{365463EE-B5F7-4892-8474-84F327348048}" srcOrd="1" destOrd="0" presId="urn:microsoft.com/office/officeart/2005/8/layout/list1"/>
    <dgm:cxn modelId="{291A1CB5-07E6-4DB0-8B44-AC8577C956B5}" type="presOf" srcId="{96FDB770-3748-48D5-8410-F65F4CEEB79A}" destId="{E70AEBE5-E45B-4634-8605-05A1523904B1}" srcOrd="0" destOrd="0" presId="urn:microsoft.com/office/officeart/2005/8/layout/list1"/>
    <dgm:cxn modelId="{02A234B5-8008-497C-AC9D-512C26C7CD8B}" srcId="{8794A81A-B0F3-4236-9C78-7F7E372F2126}" destId="{A8D53013-1433-43BC-91D3-7D01EEA67383}" srcOrd="0" destOrd="0" parTransId="{719008AE-CA6A-4FEA-B569-2B4C4E2AAAD8}" sibTransId="{7F32214B-051B-4B7B-98C1-0616AF2F6F09}"/>
    <dgm:cxn modelId="{C7877DBE-B244-47A0-9C71-ABF1FCC1C2EF}" srcId="{81E0AA7C-7CFE-4770-8AC3-8C623FD9D1DE}" destId="{639E5066-9E0C-4303-B0F5-BDC9DD912422}" srcOrd="0" destOrd="0" parTransId="{1953BD48-C3A9-4338-8C6C-5102667743BC}" sibTransId="{C021363A-24B2-48B9-828F-22A61D543619}"/>
    <dgm:cxn modelId="{2D593FC7-87B3-42A6-8C48-BA358A3CA087}" type="presOf" srcId="{22C687F5-1A63-4371-AC97-A19A29EA97E1}" destId="{060C7D28-32AF-4267-88F9-D8E5D41CE8EE}" srcOrd="0" destOrd="2" presId="urn:microsoft.com/office/officeart/2005/8/layout/list1"/>
    <dgm:cxn modelId="{E69BACD0-3358-4A68-A6A7-B4B5438739B5}" type="presOf" srcId="{AFFEB938-CC8E-4175-BECF-55FDB3BE4CF0}" destId="{E0398C05-011C-434E-B09E-5389FC209DAC}" srcOrd="0" destOrd="0" presId="urn:microsoft.com/office/officeart/2005/8/layout/list1"/>
    <dgm:cxn modelId="{B9EF5FD1-2C13-4678-91E1-A00995BACC3D}" srcId="{8794A81A-B0F3-4236-9C78-7F7E372F2126}" destId="{1F9B65BC-B406-41C5-8D25-EBC17223937C}" srcOrd="4" destOrd="0" parTransId="{4FBD1EE6-7B1C-4487-9405-404DBD30B729}" sibTransId="{15777600-2B55-4A57-953B-113BAF9733AD}"/>
    <dgm:cxn modelId="{FF4CD8D4-CD54-4F95-8E01-C10EA4956A0D}" srcId="{96FDB770-3748-48D5-8410-F65F4CEEB79A}" destId="{26379892-611F-4A4B-8D67-7F296F56C63B}" srcOrd="0" destOrd="0" parTransId="{0B44E6EA-0372-400A-A5A1-499E4FE96FB7}" sibTransId="{7F2DDA5A-C118-423B-AF38-3F5A90751188}"/>
    <dgm:cxn modelId="{CAB593D8-6052-4ADC-A253-A7F90571264D}" type="presOf" srcId="{A8D53013-1433-43BC-91D3-7D01EEA67383}" destId="{7A147EC1-A133-496D-9667-F9731468509F}" srcOrd="1" destOrd="0" presId="urn:microsoft.com/office/officeart/2005/8/layout/list1"/>
    <dgm:cxn modelId="{4BA59DE5-DD97-4532-B408-07724F0091A6}" srcId="{8794A81A-B0F3-4236-9C78-7F7E372F2126}" destId="{43CF17B2-C390-4022-A5FD-A2385A5A3CD6}" srcOrd="5" destOrd="0" parTransId="{C2A60601-E432-47F7-963A-9469AB2C5F34}" sibTransId="{41F812EB-9D89-4647-87A3-97BBF564279A}"/>
    <dgm:cxn modelId="{4F3632E6-BC2A-465F-9D2A-A90D3CE21630}" type="presOf" srcId="{108639C2-69E9-4D2C-9A58-59783CCCF181}" destId="{AF120C5A-2205-46FC-9504-616776A558B1}" srcOrd="0" destOrd="1" presId="urn:microsoft.com/office/officeart/2005/8/layout/list1"/>
    <dgm:cxn modelId="{5555EDEB-D09E-4E40-8B73-A2A42E7538D8}" type="presOf" srcId="{A8D53013-1433-43BC-91D3-7D01EEA67383}" destId="{B2B96D8D-BD55-40D8-AE45-5487BC6A3BED}" srcOrd="0" destOrd="0" presId="urn:microsoft.com/office/officeart/2005/8/layout/list1"/>
    <dgm:cxn modelId="{146B89EE-3291-419B-885E-5AA2CAC5A38C}" type="presOf" srcId="{81E0AA7C-7CFE-4770-8AC3-8C623FD9D1DE}" destId="{A729EBB4-32AC-4AE0-9395-2824BDA43295}" srcOrd="1" destOrd="0" presId="urn:microsoft.com/office/officeart/2005/8/layout/list1"/>
    <dgm:cxn modelId="{B5F47CEF-D2E5-4ED0-BD40-D0E4F1AD45F4}" type="presOf" srcId="{AFFEB938-CC8E-4175-BECF-55FDB3BE4CF0}" destId="{271DCAA7-7FA2-4078-92AF-8577F7BE9216}" srcOrd="1" destOrd="0" presId="urn:microsoft.com/office/officeart/2005/8/layout/list1"/>
    <dgm:cxn modelId="{EA6C56F6-6FC7-40CA-8FFA-6FC734CFDE31}" srcId="{8794A81A-B0F3-4236-9C78-7F7E372F2126}" destId="{96FDB770-3748-48D5-8410-F65F4CEEB79A}" srcOrd="1" destOrd="0" parTransId="{C66A138C-9798-4E4F-B82D-B2651FA0D54F}" sibTransId="{6AC060AB-2528-4E9C-9ECC-AC2317A6B984}"/>
    <dgm:cxn modelId="{3E3834F8-C11A-4228-9301-73FA357F0836}" type="presOf" srcId="{08467863-977A-493B-810F-D45EFF182476}" destId="{2D99D3CF-B33F-48FB-9858-1639436B2EB1}" srcOrd="0" destOrd="0" presId="urn:microsoft.com/office/officeart/2005/8/layout/list1"/>
    <dgm:cxn modelId="{BF51CE03-3433-4BDF-A287-5BE234C9AB92}" type="presParOf" srcId="{42CF392F-73CA-42DF-ABB7-D0468F21F319}" destId="{7B8C6051-E9A9-483E-8243-7A8AD33D74E3}" srcOrd="0" destOrd="0" presId="urn:microsoft.com/office/officeart/2005/8/layout/list1"/>
    <dgm:cxn modelId="{170E9AB3-FEED-49A4-912D-ED150ECAF8A9}" type="presParOf" srcId="{7B8C6051-E9A9-483E-8243-7A8AD33D74E3}" destId="{B2B96D8D-BD55-40D8-AE45-5487BC6A3BED}" srcOrd="0" destOrd="0" presId="urn:microsoft.com/office/officeart/2005/8/layout/list1"/>
    <dgm:cxn modelId="{69D91154-6314-4DBD-9C40-3AB8AECFE212}" type="presParOf" srcId="{7B8C6051-E9A9-483E-8243-7A8AD33D74E3}" destId="{7A147EC1-A133-496D-9667-F9731468509F}" srcOrd="1" destOrd="0" presId="urn:microsoft.com/office/officeart/2005/8/layout/list1"/>
    <dgm:cxn modelId="{6592A7E7-7C95-4F6E-B812-8E9D4B4C06D2}" type="presParOf" srcId="{42CF392F-73CA-42DF-ABB7-D0468F21F319}" destId="{16955A30-494A-4156-861B-F43AC48F2926}" srcOrd="1" destOrd="0" presId="urn:microsoft.com/office/officeart/2005/8/layout/list1"/>
    <dgm:cxn modelId="{824FB586-EA9F-4110-904A-233896E8D539}" type="presParOf" srcId="{42CF392F-73CA-42DF-ABB7-D0468F21F319}" destId="{4B8EE572-6DFE-42B3-848E-309E9C25C23E}" srcOrd="2" destOrd="0" presId="urn:microsoft.com/office/officeart/2005/8/layout/list1"/>
    <dgm:cxn modelId="{140F72AD-9962-481A-B687-FDCF8DBC8DBB}" type="presParOf" srcId="{42CF392F-73CA-42DF-ABB7-D0468F21F319}" destId="{21F0852A-F5BB-4B57-9291-B3F32EAFA2EE}" srcOrd="3" destOrd="0" presId="urn:microsoft.com/office/officeart/2005/8/layout/list1"/>
    <dgm:cxn modelId="{C4E42891-F98A-461E-AB95-D3C8CB42E504}" type="presParOf" srcId="{42CF392F-73CA-42DF-ABB7-D0468F21F319}" destId="{BD72F5E8-CFBF-4884-901F-92FB84B8A675}" srcOrd="4" destOrd="0" presId="urn:microsoft.com/office/officeart/2005/8/layout/list1"/>
    <dgm:cxn modelId="{56EB9536-46B8-4E33-8D1F-A40328818228}" type="presParOf" srcId="{BD72F5E8-CFBF-4884-901F-92FB84B8A675}" destId="{E70AEBE5-E45B-4634-8605-05A1523904B1}" srcOrd="0" destOrd="0" presId="urn:microsoft.com/office/officeart/2005/8/layout/list1"/>
    <dgm:cxn modelId="{4869F00E-0804-4119-B164-1764C4D200F5}" type="presParOf" srcId="{BD72F5E8-CFBF-4884-901F-92FB84B8A675}" destId="{AE49F46D-44F4-45B5-A466-F998F4B3A3C8}" srcOrd="1" destOrd="0" presId="urn:microsoft.com/office/officeart/2005/8/layout/list1"/>
    <dgm:cxn modelId="{4CC3442D-86E4-4CF3-AC0A-148526946ECB}" type="presParOf" srcId="{42CF392F-73CA-42DF-ABB7-D0468F21F319}" destId="{5FC35DB4-FAD9-45A4-83B9-AB4D173679F6}" srcOrd="5" destOrd="0" presId="urn:microsoft.com/office/officeart/2005/8/layout/list1"/>
    <dgm:cxn modelId="{EFFC3048-E097-4B1C-8D44-027299D643C4}" type="presParOf" srcId="{42CF392F-73CA-42DF-ABB7-D0468F21F319}" destId="{F1986D9E-976E-444E-A1A7-7C26E0C40EA1}" srcOrd="6" destOrd="0" presId="urn:microsoft.com/office/officeart/2005/8/layout/list1"/>
    <dgm:cxn modelId="{25121366-F97D-48DD-B827-8EE0FAE342D5}" type="presParOf" srcId="{42CF392F-73CA-42DF-ABB7-D0468F21F319}" destId="{C59AED14-E60C-4BFB-A391-9BDFD4297826}" srcOrd="7" destOrd="0" presId="urn:microsoft.com/office/officeart/2005/8/layout/list1"/>
    <dgm:cxn modelId="{1816A887-7B14-46C7-8C4A-A3443134517B}" type="presParOf" srcId="{42CF392F-73CA-42DF-ABB7-D0468F21F319}" destId="{690B7294-70B0-40B2-86C9-9EBDEAE7ABC4}" srcOrd="8" destOrd="0" presId="urn:microsoft.com/office/officeart/2005/8/layout/list1"/>
    <dgm:cxn modelId="{5673ED90-E14F-4400-812F-74CA92024D74}" type="presParOf" srcId="{690B7294-70B0-40B2-86C9-9EBDEAE7ABC4}" destId="{01E8413B-DD49-4537-9F62-6A2ED0A98966}" srcOrd="0" destOrd="0" presId="urn:microsoft.com/office/officeart/2005/8/layout/list1"/>
    <dgm:cxn modelId="{2FA2DD84-29C3-4047-913A-9B0A89DF3775}" type="presParOf" srcId="{690B7294-70B0-40B2-86C9-9EBDEAE7ABC4}" destId="{A729EBB4-32AC-4AE0-9395-2824BDA43295}" srcOrd="1" destOrd="0" presId="urn:microsoft.com/office/officeart/2005/8/layout/list1"/>
    <dgm:cxn modelId="{A5433D26-77A2-464F-B76E-1241166C3A1B}" type="presParOf" srcId="{42CF392F-73CA-42DF-ABB7-D0468F21F319}" destId="{84A3BAA0-F78B-4917-98DD-E29044657863}" srcOrd="9" destOrd="0" presId="urn:microsoft.com/office/officeart/2005/8/layout/list1"/>
    <dgm:cxn modelId="{42506433-7B09-497A-BC31-9B3F37656DD6}" type="presParOf" srcId="{42CF392F-73CA-42DF-ABB7-D0468F21F319}" destId="{AF120C5A-2205-46FC-9504-616776A558B1}" srcOrd="10" destOrd="0" presId="urn:microsoft.com/office/officeart/2005/8/layout/list1"/>
    <dgm:cxn modelId="{A78E5D3F-1ED9-4897-9469-E951B752677D}" type="presParOf" srcId="{42CF392F-73CA-42DF-ABB7-D0468F21F319}" destId="{41A4A933-69D2-426B-A32F-CB32A119C808}" srcOrd="11" destOrd="0" presId="urn:microsoft.com/office/officeart/2005/8/layout/list1"/>
    <dgm:cxn modelId="{1729209C-DA00-4A3F-B1AE-C804C07DE295}" type="presParOf" srcId="{42CF392F-73CA-42DF-ABB7-D0468F21F319}" destId="{6AC6FFE7-622C-404C-9710-5B3EE0DAE120}" srcOrd="12" destOrd="0" presId="urn:microsoft.com/office/officeart/2005/8/layout/list1"/>
    <dgm:cxn modelId="{AD6BFCCC-10E2-448B-8A24-44D65D5BEED9}" type="presParOf" srcId="{6AC6FFE7-622C-404C-9710-5B3EE0DAE120}" destId="{E0398C05-011C-434E-B09E-5389FC209DAC}" srcOrd="0" destOrd="0" presId="urn:microsoft.com/office/officeart/2005/8/layout/list1"/>
    <dgm:cxn modelId="{3C7AECFE-075A-4D00-BC51-7539DECEBB93}" type="presParOf" srcId="{6AC6FFE7-622C-404C-9710-5B3EE0DAE120}" destId="{271DCAA7-7FA2-4078-92AF-8577F7BE9216}" srcOrd="1" destOrd="0" presId="urn:microsoft.com/office/officeart/2005/8/layout/list1"/>
    <dgm:cxn modelId="{1A29C4D6-9907-462D-8E89-658F7C29888D}" type="presParOf" srcId="{42CF392F-73CA-42DF-ABB7-D0468F21F319}" destId="{8D4F0DCD-C3DA-41D6-89E3-780B06C34C06}" srcOrd="13" destOrd="0" presId="urn:microsoft.com/office/officeart/2005/8/layout/list1"/>
    <dgm:cxn modelId="{F96A10CB-8E56-43C7-9AAB-1271F00DFD9D}" type="presParOf" srcId="{42CF392F-73CA-42DF-ABB7-D0468F21F319}" destId="{FBA23339-2728-43F2-85E2-ED6CA4CFF71B}" srcOrd="14" destOrd="0" presId="urn:microsoft.com/office/officeart/2005/8/layout/list1"/>
    <dgm:cxn modelId="{A1DA433A-AB5E-47FD-A38A-BBD51AC5FBEE}" type="presParOf" srcId="{42CF392F-73CA-42DF-ABB7-D0468F21F319}" destId="{290B2561-104B-43DF-9134-24D23F6BDE5E}" srcOrd="15" destOrd="0" presId="urn:microsoft.com/office/officeart/2005/8/layout/list1"/>
    <dgm:cxn modelId="{1D490705-651D-41B9-A669-94A54DA3E7B5}" type="presParOf" srcId="{42CF392F-73CA-42DF-ABB7-D0468F21F319}" destId="{E964ECC6-C27D-4E30-A9A3-97F40C3E4E82}" srcOrd="16" destOrd="0" presId="urn:microsoft.com/office/officeart/2005/8/layout/list1"/>
    <dgm:cxn modelId="{34FE58FD-9A10-4D27-BBCC-04640EC8F0E6}" type="presParOf" srcId="{E964ECC6-C27D-4E30-A9A3-97F40C3E4E82}" destId="{2DC8A192-F32D-4E81-9796-4A42A130E585}" srcOrd="0" destOrd="0" presId="urn:microsoft.com/office/officeart/2005/8/layout/list1"/>
    <dgm:cxn modelId="{55FD75E6-0356-490E-9381-D4DAB33473D4}" type="presParOf" srcId="{E964ECC6-C27D-4E30-A9A3-97F40C3E4E82}" destId="{365463EE-B5F7-4892-8474-84F327348048}" srcOrd="1" destOrd="0" presId="urn:microsoft.com/office/officeart/2005/8/layout/list1"/>
    <dgm:cxn modelId="{C774C85A-927A-4AE8-8E26-7FD64A8DE792}" type="presParOf" srcId="{42CF392F-73CA-42DF-ABB7-D0468F21F319}" destId="{5DD02944-5253-434C-BC08-01BA4CF9BB68}" srcOrd="17" destOrd="0" presId="urn:microsoft.com/office/officeart/2005/8/layout/list1"/>
    <dgm:cxn modelId="{0F353859-BDA8-4390-BA99-4AD31F807395}" type="presParOf" srcId="{42CF392F-73CA-42DF-ABB7-D0468F21F319}" destId="{2D99D3CF-B33F-48FB-9858-1639436B2EB1}" srcOrd="18" destOrd="0" presId="urn:microsoft.com/office/officeart/2005/8/layout/list1"/>
    <dgm:cxn modelId="{D916FB78-3D79-42EB-8DC1-92C2D8564A83}" type="presParOf" srcId="{42CF392F-73CA-42DF-ABB7-D0468F21F319}" destId="{9620D343-F334-46C8-8447-4379E0EA9C25}" srcOrd="19" destOrd="0" presId="urn:microsoft.com/office/officeart/2005/8/layout/list1"/>
    <dgm:cxn modelId="{98CEE938-CF4A-4DE5-B66A-0C72339293FF}" type="presParOf" srcId="{42CF392F-73CA-42DF-ABB7-D0468F21F319}" destId="{D85DC1C6-96A9-4986-A14B-8CFDF25E42F0}" srcOrd="20" destOrd="0" presId="urn:microsoft.com/office/officeart/2005/8/layout/list1"/>
    <dgm:cxn modelId="{066605EF-0AA8-4497-8ECC-111673A178EA}" type="presParOf" srcId="{D85DC1C6-96A9-4986-A14B-8CFDF25E42F0}" destId="{CB2C0B5C-36A4-406A-9733-AAD2878B6970}" srcOrd="0" destOrd="0" presId="urn:microsoft.com/office/officeart/2005/8/layout/list1"/>
    <dgm:cxn modelId="{B528F6FB-3A8C-43D9-8E8C-DEE12F22BF9A}" type="presParOf" srcId="{D85DC1C6-96A9-4986-A14B-8CFDF25E42F0}" destId="{E76557C2-543A-42C2-8323-A73E7DC4A738}" srcOrd="1" destOrd="0" presId="urn:microsoft.com/office/officeart/2005/8/layout/list1"/>
    <dgm:cxn modelId="{244ED60B-F514-456C-BEFA-F0A11132E3B7}" type="presParOf" srcId="{42CF392F-73CA-42DF-ABB7-D0468F21F319}" destId="{2C03B85B-24BA-4C0D-902A-B2AADE081BA4}" srcOrd="21" destOrd="0" presId="urn:microsoft.com/office/officeart/2005/8/layout/list1"/>
    <dgm:cxn modelId="{D1B3DD30-B6E0-4E91-8185-222FF0D76E0C}" type="presParOf" srcId="{42CF392F-73CA-42DF-ABB7-D0468F21F319}" destId="{060C7D28-32AF-4267-88F9-D8E5D41CE8EE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F4A667-7FE5-4192-B0A5-5F59B0439C4C}" type="doc">
      <dgm:prSet loTypeId="urn:microsoft.com/office/officeart/2005/8/layout/vList2" loCatId="list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46C2E86-4F45-4B97-95AF-569542117EA2}">
      <dgm:prSet/>
      <dgm:spPr/>
      <dgm:t>
        <a:bodyPr/>
        <a:lstStyle/>
        <a:p>
          <a:r>
            <a:rPr lang="en-US" b="1"/>
            <a:t>Customer Needs and Preferences</a:t>
          </a:r>
          <a:endParaRPr lang="en-US"/>
        </a:p>
      </dgm:t>
    </dgm:pt>
    <dgm:pt modelId="{F6797197-56F1-448D-A58A-13E4594505DC}" type="parTrans" cxnId="{9B9805CE-CE61-4501-B1A4-7C2EDE1C6232}">
      <dgm:prSet/>
      <dgm:spPr/>
      <dgm:t>
        <a:bodyPr/>
        <a:lstStyle/>
        <a:p>
          <a:endParaRPr lang="en-US"/>
        </a:p>
      </dgm:t>
    </dgm:pt>
    <dgm:pt modelId="{423B9CCB-70D4-404E-AAB8-B4C72F32F7CC}" type="sibTrans" cxnId="{9B9805CE-CE61-4501-B1A4-7C2EDE1C6232}">
      <dgm:prSet/>
      <dgm:spPr/>
      <dgm:t>
        <a:bodyPr/>
        <a:lstStyle/>
        <a:p>
          <a:endParaRPr lang="en-US"/>
        </a:p>
      </dgm:t>
    </dgm:pt>
    <dgm:pt modelId="{B1400FF6-65A0-497C-BC1D-2D949831D55C}">
      <dgm:prSet/>
      <dgm:spPr/>
      <dgm:t>
        <a:bodyPr/>
        <a:lstStyle/>
        <a:p>
          <a:r>
            <a:rPr lang="en-US" b="1"/>
            <a:t>Quality and Durability</a:t>
          </a:r>
          <a:r>
            <a:rPr lang="en-US"/>
            <a:t>:</a:t>
          </a:r>
        </a:p>
      </dgm:t>
    </dgm:pt>
    <dgm:pt modelId="{6FDBBEA8-F9C8-4304-B1AA-894BEDCA73FE}" type="parTrans" cxnId="{3D43CE49-673A-4CA9-84E1-DBE790A6C018}">
      <dgm:prSet/>
      <dgm:spPr/>
      <dgm:t>
        <a:bodyPr/>
        <a:lstStyle/>
        <a:p>
          <a:endParaRPr lang="en-US"/>
        </a:p>
      </dgm:t>
    </dgm:pt>
    <dgm:pt modelId="{CAE2DA24-9D40-48FF-AF30-F2D30CEDD828}" type="sibTrans" cxnId="{3D43CE49-673A-4CA9-84E1-DBE790A6C018}">
      <dgm:prSet/>
      <dgm:spPr/>
      <dgm:t>
        <a:bodyPr/>
        <a:lstStyle/>
        <a:p>
          <a:endParaRPr lang="en-US"/>
        </a:p>
      </dgm:t>
    </dgm:pt>
    <dgm:pt modelId="{77AE4B52-7074-488B-BCC2-79F18B003CC2}">
      <dgm:prSet/>
      <dgm:spPr/>
      <dgm:t>
        <a:bodyPr/>
        <a:lstStyle/>
        <a:p>
          <a:r>
            <a:rPr lang="en-US"/>
            <a:t>Focus on high-quality, long-lasting paints with warranties that exceed industry norms.</a:t>
          </a:r>
        </a:p>
      </dgm:t>
    </dgm:pt>
    <dgm:pt modelId="{6BA7CF84-6713-4CE4-8168-C4188F58C848}" type="parTrans" cxnId="{0A88BFC2-3CE9-42CF-AECE-164641E0C739}">
      <dgm:prSet/>
      <dgm:spPr/>
      <dgm:t>
        <a:bodyPr/>
        <a:lstStyle/>
        <a:p>
          <a:endParaRPr lang="en-US"/>
        </a:p>
      </dgm:t>
    </dgm:pt>
    <dgm:pt modelId="{B805FAC8-F207-44EE-BA48-F1F002771EC6}" type="sibTrans" cxnId="{0A88BFC2-3CE9-42CF-AECE-164641E0C739}">
      <dgm:prSet/>
      <dgm:spPr/>
      <dgm:t>
        <a:bodyPr/>
        <a:lstStyle/>
        <a:p>
          <a:endParaRPr lang="en-US"/>
        </a:p>
      </dgm:t>
    </dgm:pt>
    <dgm:pt modelId="{9C5EA380-83B9-49BD-9F6F-1B938911408C}">
      <dgm:prSet/>
      <dgm:spPr/>
      <dgm:t>
        <a:bodyPr/>
        <a:lstStyle/>
        <a:p>
          <a:r>
            <a:rPr lang="en-US" b="1"/>
            <a:t>Variety in Color Choices</a:t>
          </a:r>
          <a:r>
            <a:rPr lang="en-US"/>
            <a:t>:</a:t>
          </a:r>
        </a:p>
      </dgm:t>
    </dgm:pt>
    <dgm:pt modelId="{E493923E-2A90-4688-B8E3-EDDC562076FB}" type="parTrans" cxnId="{51D98D04-F898-49A1-B0E5-DA60B18BE8DD}">
      <dgm:prSet/>
      <dgm:spPr/>
      <dgm:t>
        <a:bodyPr/>
        <a:lstStyle/>
        <a:p>
          <a:endParaRPr lang="en-US"/>
        </a:p>
      </dgm:t>
    </dgm:pt>
    <dgm:pt modelId="{CD67D518-A3D6-4B09-AEDF-4FE89D4F479D}" type="sibTrans" cxnId="{51D98D04-F898-49A1-B0E5-DA60B18BE8DD}">
      <dgm:prSet/>
      <dgm:spPr/>
      <dgm:t>
        <a:bodyPr/>
        <a:lstStyle/>
        <a:p>
          <a:endParaRPr lang="en-US"/>
        </a:p>
      </dgm:t>
    </dgm:pt>
    <dgm:pt modelId="{3624032E-4708-43EA-9C06-4E34D308BCEC}">
      <dgm:prSet/>
      <dgm:spPr/>
      <dgm:t>
        <a:bodyPr/>
        <a:lstStyle/>
        <a:p>
          <a:r>
            <a:rPr lang="en-US"/>
            <a:t>Offers over 2,300 tintable shades to meet regional and aesthetic preferences.</a:t>
          </a:r>
        </a:p>
      </dgm:t>
    </dgm:pt>
    <dgm:pt modelId="{D3008B89-BBBF-466E-B1F6-A79B26522D31}" type="parTrans" cxnId="{15585B54-AF70-4E34-8BE6-7DDC4CB44FE4}">
      <dgm:prSet/>
      <dgm:spPr/>
      <dgm:t>
        <a:bodyPr/>
        <a:lstStyle/>
        <a:p>
          <a:endParaRPr lang="en-US"/>
        </a:p>
      </dgm:t>
    </dgm:pt>
    <dgm:pt modelId="{EC0F7188-499C-49D7-9821-651956588153}" type="sibTrans" cxnId="{15585B54-AF70-4E34-8BE6-7DDC4CB44FE4}">
      <dgm:prSet/>
      <dgm:spPr/>
      <dgm:t>
        <a:bodyPr/>
        <a:lstStyle/>
        <a:p>
          <a:endParaRPr lang="en-US"/>
        </a:p>
      </dgm:t>
    </dgm:pt>
    <dgm:pt modelId="{F1272754-0968-4270-83B6-100AB9D2A26D}">
      <dgm:prSet/>
      <dgm:spPr/>
      <dgm:t>
        <a:bodyPr/>
        <a:lstStyle/>
        <a:p>
          <a:r>
            <a:rPr lang="en-US" b="1"/>
            <a:t>Customer Assurance</a:t>
          </a:r>
          <a:r>
            <a:rPr lang="en-US"/>
            <a:t>:</a:t>
          </a:r>
        </a:p>
      </dgm:t>
    </dgm:pt>
    <dgm:pt modelId="{5660FBBB-9022-4CED-A3D0-BD7925C688E5}" type="parTrans" cxnId="{20D5A92E-663D-459F-A245-DCF305036563}">
      <dgm:prSet/>
      <dgm:spPr/>
      <dgm:t>
        <a:bodyPr/>
        <a:lstStyle/>
        <a:p>
          <a:endParaRPr lang="en-US"/>
        </a:p>
      </dgm:t>
    </dgm:pt>
    <dgm:pt modelId="{55FC3884-86FB-48ED-B165-5B6C3E37D5D1}" type="sibTrans" cxnId="{20D5A92E-663D-459F-A245-DCF305036563}">
      <dgm:prSet/>
      <dgm:spPr/>
      <dgm:t>
        <a:bodyPr/>
        <a:lstStyle/>
        <a:p>
          <a:endParaRPr lang="en-US"/>
        </a:p>
      </dgm:t>
    </dgm:pt>
    <dgm:pt modelId="{1BCD0758-3C6A-4202-9380-CA6E658FBB29}">
      <dgm:prSet/>
      <dgm:spPr/>
      <dgm:t>
        <a:bodyPr/>
        <a:lstStyle/>
        <a:p>
          <a:r>
            <a:rPr lang="en-US"/>
            <a:t>Extended warranties across multiple products build a reliable brand image for quality-conscious consumers.</a:t>
          </a:r>
        </a:p>
      </dgm:t>
    </dgm:pt>
    <dgm:pt modelId="{B2732164-695F-4E9A-BC22-704060996EB5}" type="parTrans" cxnId="{5DE54A24-BEC8-407C-8C12-F9328DDB619E}">
      <dgm:prSet/>
      <dgm:spPr/>
      <dgm:t>
        <a:bodyPr/>
        <a:lstStyle/>
        <a:p>
          <a:endParaRPr lang="en-US"/>
        </a:p>
      </dgm:t>
    </dgm:pt>
    <dgm:pt modelId="{7DC7F988-FE15-479E-AB36-199A59572D6B}" type="sibTrans" cxnId="{5DE54A24-BEC8-407C-8C12-F9328DDB619E}">
      <dgm:prSet/>
      <dgm:spPr/>
      <dgm:t>
        <a:bodyPr/>
        <a:lstStyle/>
        <a:p>
          <a:endParaRPr lang="en-US"/>
        </a:p>
      </dgm:t>
    </dgm:pt>
    <dgm:pt modelId="{32A6FC7B-F9E3-4B2E-AD8F-2BB5CF19F65B}" type="pres">
      <dgm:prSet presAssocID="{9BF4A667-7FE5-4192-B0A5-5F59B0439C4C}" presName="linear" presStyleCnt="0">
        <dgm:presLayoutVars>
          <dgm:animLvl val="lvl"/>
          <dgm:resizeHandles val="exact"/>
        </dgm:presLayoutVars>
      </dgm:prSet>
      <dgm:spPr/>
    </dgm:pt>
    <dgm:pt modelId="{B40D9DC6-6FC7-4492-AB1B-F366D1308338}" type="pres">
      <dgm:prSet presAssocID="{046C2E86-4F45-4B97-95AF-569542117EA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53CCB48-241C-49A6-A22B-CAA3C31F67F7}" type="pres">
      <dgm:prSet presAssocID="{423B9CCB-70D4-404E-AAB8-B4C72F32F7CC}" presName="spacer" presStyleCnt="0"/>
      <dgm:spPr/>
    </dgm:pt>
    <dgm:pt modelId="{BEA18F6A-1FC1-4E2D-87F0-9129DFE74603}" type="pres">
      <dgm:prSet presAssocID="{B1400FF6-65A0-497C-BC1D-2D949831D55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DAC938D-04CE-4366-82BD-0A0848DC0CBB}" type="pres">
      <dgm:prSet presAssocID="{B1400FF6-65A0-497C-BC1D-2D949831D55C}" presName="childText" presStyleLbl="revTx" presStyleIdx="0" presStyleCnt="3">
        <dgm:presLayoutVars>
          <dgm:bulletEnabled val="1"/>
        </dgm:presLayoutVars>
      </dgm:prSet>
      <dgm:spPr/>
    </dgm:pt>
    <dgm:pt modelId="{CB0F6766-7344-4E2C-99B6-941D8476F956}" type="pres">
      <dgm:prSet presAssocID="{9C5EA380-83B9-49BD-9F6F-1B938911408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3396BAE-9973-4FFD-98EC-8EFA7C69C31C}" type="pres">
      <dgm:prSet presAssocID="{9C5EA380-83B9-49BD-9F6F-1B938911408C}" presName="childText" presStyleLbl="revTx" presStyleIdx="1" presStyleCnt="3">
        <dgm:presLayoutVars>
          <dgm:bulletEnabled val="1"/>
        </dgm:presLayoutVars>
      </dgm:prSet>
      <dgm:spPr/>
    </dgm:pt>
    <dgm:pt modelId="{45FAAE2B-39A9-4D9B-B5AE-F81FF6EAB052}" type="pres">
      <dgm:prSet presAssocID="{F1272754-0968-4270-83B6-100AB9D2A26D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0290BC7-363F-40E5-B8C8-F6438E80ADE3}" type="pres">
      <dgm:prSet presAssocID="{F1272754-0968-4270-83B6-100AB9D2A26D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33422802-A7D3-4983-B36C-528CECC59034}" type="presOf" srcId="{3624032E-4708-43EA-9C06-4E34D308BCEC}" destId="{23396BAE-9973-4FFD-98EC-8EFA7C69C31C}" srcOrd="0" destOrd="0" presId="urn:microsoft.com/office/officeart/2005/8/layout/vList2"/>
    <dgm:cxn modelId="{51D98D04-F898-49A1-B0E5-DA60B18BE8DD}" srcId="{9BF4A667-7FE5-4192-B0A5-5F59B0439C4C}" destId="{9C5EA380-83B9-49BD-9F6F-1B938911408C}" srcOrd="2" destOrd="0" parTransId="{E493923E-2A90-4688-B8E3-EDDC562076FB}" sibTransId="{CD67D518-A3D6-4B09-AEDF-4FE89D4F479D}"/>
    <dgm:cxn modelId="{05505409-DCC9-48FB-9E3D-DC500A946106}" type="presOf" srcId="{F1272754-0968-4270-83B6-100AB9D2A26D}" destId="{45FAAE2B-39A9-4D9B-B5AE-F81FF6EAB052}" srcOrd="0" destOrd="0" presId="urn:microsoft.com/office/officeart/2005/8/layout/vList2"/>
    <dgm:cxn modelId="{3B345C23-AC34-44B3-889E-F485F053B69C}" type="presOf" srcId="{77AE4B52-7074-488B-BCC2-79F18B003CC2}" destId="{1DAC938D-04CE-4366-82BD-0A0848DC0CBB}" srcOrd="0" destOrd="0" presId="urn:microsoft.com/office/officeart/2005/8/layout/vList2"/>
    <dgm:cxn modelId="{CF002624-3B17-45CA-842A-44CB27B41AE5}" type="presOf" srcId="{046C2E86-4F45-4B97-95AF-569542117EA2}" destId="{B40D9DC6-6FC7-4492-AB1B-F366D1308338}" srcOrd="0" destOrd="0" presId="urn:microsoft.com/office/officeart/2005/8/layout/vList2"/>
    <dgm:cxn modelId="{5DE54A24-BEC8-407C-8C12-F9328DDB619E}" srcId="{F1272754-0968-4270-83B6-100AB9D2A26D}" destId="{1BCD0758-3C6A-4202-9380-CA6E658FBB29}" srcOrd="0" destOrd="0" parTransId="{B2732164-695F-4E9A-BC22-704060996EB5}" sibTransId="{7DC7F988-FE15-479E-AB36-199A59572D6B}"/>
    <dgm:cxn modelId="{20D5A92E-663D-459F-A245-DCF305036563}" srcId="{9BF4A667-7FE5-4192-B0A5-5F59B0439C4C}" destId="{F1272754-0968-4270-83B6-100AB9D2A26D}" srcOrd="3" destOrd="0" parTransId="{5660FBBB-9022-4CED-A3D0-BD7925C688E5}" sibTransId="{55FC3884-86FB-48ED-B165-5B6C3E37D5D1}"/>
    <dgm:cxn modelId="{0F0C4637-3A68-41FC-A607-DE0A607BC97E}" type="presOf" srcId="{9BF4A667-7FE5-4192-B0A5-5F59B0439C4C}" destId="{32A6FC7B-F9E3-4B2E-AD8F-2BB5CF19F65B}" srcOrd="0" destOrd="0" presId="urn:microsoft.com/office/officeart/2005/8/layout/vList2"/>
    <dgm:cxn modelId="{3D43CE49-673A-4CA9-84E1-DBE790A6C018}" srcId="{9BF4A667-7FE5-4192-B0A5-5F59B0439C4C}" destId="{B1400FF6-65A0-497C-BC1D-2D949831D55C}" srcOrd="1" destOrd="0" parTransId="{6FDBBEA8-F9C8-4304-B1AA-894BEDCA73FE}" sibTransId="{CAE2DA24-9D40-48FF-AF30-F2D30CEDD828}"/>
    <dgm:cxn modelId="{15585B54-AF70-4E34-8BE6-7DDC4CB44FE4}" srcId="{9C5EA380-83B9-49BD-9F6F-1B938911408C}" destId="{3624032E-4708-43EA-9C06-4E34D308BCEC}" srcOrd="0" destOrd="0" parTransId="{D3008B89-BBBF-466E-B1F6-A79B26522D31}" sibTransId="{EC0F7188-499C-49D7-9821-651956588153}"/>
    <dgm:cxn modelId="{DC699FA2-591A-4A9A-98AC-3C484D9BD07C}" type="presOf" srcId="{1BCD0758-3C6A-4202-9380-CA6E658FBB29}" destId="{C0290BC7-363F-40E5-B8C8-F6438E80ADE3}" srcOrd="0" destOrd="0" presId="urn:microsoft.com/office/officeart/2005/8/layout/vList2"/>
    <dgm:cxn modelId="{0A88BFC2-3CE9-42CF-AECE-164641E0C739}" srcId="{B1400FF6-65A0-497C-BC1D-2D949831D55C}" destId="{77AE4B52-7074-488B-BCC2-79F18B003CC2}" srcOrd="0" destOrd="0" parTransId="{6BA7CF84-6713-4CE4-8168-C4188F58C848}" sibTransId="{B805FAC8-F207-44EE-BA48-F1F002771EC6}"/>
    <dgm:cxn modelId="{9B9805CE-CE61-4501-B1A4-7C2EDE1C6232}" srcId="{9BF4A667-7FE5-4192-B0A5-5F59B0439C4C}" destId="{046C2E86-4F45-4B97-95AF-569542117EA2}" srcOrd="0" destOrd="0" parTransId="{F6797197-56F1-448D-A58A-13E4594505DC}" sibTransId="{423B9CCB-70D4-404E-AAB8-B4C72F32F7CC}"/>
    <dgm:cxn modelId="{954884E5-7434-4E28-9373-A2A9926CEF56}" type="presOf" srcId="{B1400FF6-65A0-497C-BC1D-2D949831D55C}" destId="{BEA18F6A-1FC1-4E2D-87F0-9129DFE74603}" srcOrd="0" destOrd="0" presId="urn:microsoft.com/office/officeart/2005/8/layout/vList2"/>
    <dgm:cxn modelId="{74150DE6-C880-4CCB-A8B9-2657612746CF}" type="presOf" srcId="{9C5EA380-83B9-49BD-9F6F-1B938911408C}" destId="{CB0F6766-7344-4E2C-99B6-941D8476F956}" srcOrd="0" destOrd="0" presId="urn:microsoft.com/office/officeart/2005/8/layout/vList2"/>
    <dgm:cxn modelId="{37CC9E77-FA1C-4C6B-940F-23DB840846BC}" type="presParOf" srcId="{32A6FC7B-F9E3-4B2E-AD8F-2BB5CF19F65B}" destId="{B40D9DC6-6FC7-4492-AB1B-F366D1308338}" srcOrd="0" destOrd="0" presId="urn:microsoft.com/office/officeart/2005/8/layout/vList2"/>
    <dgm:cxn modelId="{8CE82461-4B16-49F4-B7C4-DA0FE73B1C17}" type="presParOf" srcId="{32A6FC7B-F9E3-4B2E-AD8F-2BB5CF19F65B}" destId="{853CCB48-241C-49A6-A22B-CAA3C31F67F7}" srcOrd="1" destOrd="0" presId="urn:microsoft.com/office/officeart/2005/8/layout/vList2"/>
    <dgm:cxn modelId="{6E1AAF2D-5749-46D8-BADD-05A7C4C21126}" type="presParOf" srcId="{32A6FC7B-F9E3-4B2E-AD8F-2BB5CF19F65B}" destId="{BEA18F6A-1FC1-4E2D-87F0-9129DFE74603}" srcOrd="2" destOrd="0" presId="urn:microsoft.com/office/officeart/2005/8/layout/vList2"/>
    <dgm:cxn modelId="{AC0D471E-AE96-42CF-AF8B-67CD44301E22}" type="presParOf" srcId="{32A6FC7B-F9E3-4B2E-AD8F-2BB5CF19F65B}" destId="{1DAC938D-04CE-4366-82BD-0A0848DC0CBB}" srcOrd="3" destOrd="0" presId="urn:microsoft.com/office/officeart/2005/8/layout/vList2"/>
    <dgm:cxn modelId="{42B2A686-2EAA-45BC-9354-883DA9B0613D}" type="presParOf" srcId="{32A6FC7B-F9E3-4B2E-AD8F-2BB5CF19F65B}" destId="{CB0F6766-7344-4E2C-99B6-941D8476F956}" srcOrd="4" destOrd="0" presId="urn:microsoft.com/office/officeart/2005/8/layout/vList2"/>
    <dgm:cxn modelId="{A891BDB0-D2E6-43FB-BA3C-FB27955A19A5}" type="presParOf" srcId="{32A6FC7B-F9E3-4B2E-AD8F-2BB5CF19F65B}" destId="{23396BAE-9973-4FFD-98EC-8EFA7C69C31C}" srcOrd="5" destOrd="0" presId="urn:microsoft.com/office/officeart/2005/8/layout/vList2"/>
    <dgm:cxn modelId="{1FF1BF64-2C4B-4FD4-9CBE-E10D648BAF00}" type="presParOf" srcId="{32A6FC7B-F9E3-4B2E-AD8F-2BB5CF19F65B}" destId="{45FAAE2B-39A9-4D9B-B5AE-F81FF6EAB052}" srcOrd="6" destOrd="0" presId="urn:microsoft.com/office/officeart/2005/8/layout/vList2"/>
    <dgm:cxn modelId="{882CE8E2-EFE0-4F28-B3F3-09EEBB94BF46}" type="presParOf" srcId="{32A6FC7B-F9E3-4B2E-AD8F-2BB5CF19F65B}" destId="{C0290BC7-363F-40E5-B8C8-F6438E80ADE3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E6D814D-E4F6-4DD8-A3DF-CCAB9F7443ED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CC27971-DE7B-419C-AD9E-E333453722E1}">
      <dgm:prSet/>
      <dgm:spPr/>
      <dgm:t>
        <a:bodyPr/>
        <a:lstStyle/>
        <a:p>
          <a:r>
            <a:rPr lang="en-US" b="1"/>
            <a:t>Strengths</a:t>
          </a:r>
          <a:endParaRPr lang="en-US"/>
        </a:p>
      </dgm:t>
    </dgm:pt>
    <dgm:pt modelId="{8A5EA3EC-DBC6-40EE-A04E-C1DB8EA9424F}" type="parTrans" cxnId="{6AA2AF6C-63C1-4887-AE5D-70DF3B4885FD}">
      <dgm:prSet/>
      <dgm:spPr/>
      <dgm:t>
        <a:bodyPr/>
        <a:lstStyle/>
        <a:p>
          <a:endParaRPr lang="en-US"/>
        </a:p>
      </dgm:t>
    </dgm:pt>
    <dgm:pt modelId="{C7C0B623-DE3A-49E2-9EEA-56EC25BD6301}" type="sibTrans" cxnId="{6AA2AF6C-63C1-4887-AE5D-70DF3B4885FD}">
      <dgm:prSet/>
      <dgm:spPr/>
      <dgm:t>
        <a:bodyPr/>
        <a:lstStyle/>
        <a:p>
          <a:endParaRPr lang="en-US"/>
        </a:p>
      </dgm:t>
    </dgm:pt>
    <dgm:pt modelId="{51312312-A359-4077-919D-03EE01D3D9BF}">
      <dgm:prSet/>
      <dgm:spPr/>
      <dgm:t>
        <a:bodyPr/>
        <a:lstStyle/>
        <a:p>
          <a:r>
            <a:rPr lang="en-US" b="1"/>
            <a:t>Established Brand Value</a:t>
          </a:r>
          <a:r>
            <a:rPr lang="en-US"/>
            <a:t>:</a:t>
          </a:r>
        </a:p>
      </dgm:t>
    </dgm:pt>
    <dgm:pt modelId="{50BFCD8E-F956-4B25-9543-E142CD4598D2}" type="parTrans" cxnId="{BA30FEEC-82C1-4958-A7A9-BC8F1FB8F62E}">
      <dgm:prSet/>
      <dgm:spPr/>
      <dgm:t>
        <a:bodyPr/>
        <a:lstStyle/>
        <a:p>
          <a:endParaRPr lang="en-US"/>
        </a:p>
      </dgm:t>
    </dgm:pt>
    <dgm:pt modelId="{FA9C7BD6-F699-46A1-A198-BF60CD7A63B8}" type="sibTrans" cxnId="{BA30FEEC-82C1-4958-A7A9-BC8F1FB8F62E}">
      <dgm:prSet/>
      <dgm:spPr/>
      <dgm:t>
        <a:bodyPr/>
        <a:lstStyle/>
        <a:p>
          <a:endParaRPr lang="en-US"/>
        </a:p>
      </dgm:t>
    </dgm:pt>
    <dgm:pt modelId="{7232BD11-2467-4863-83B4-D4334490B26F}">
      <dgm:prSet/>
      <dgm:spPr/>
      <dgm:t>
        <a:bodyPr/>
        <a:lstStyle/>
        <a:p>
          <a:r>
            <a:rPr lang="en-US"/>
            <a:t>ABG’s strong reputation for quality and reliability helps position Birla Opus as a trusted entrant in the decorative paints market.</a:t>
          </a:r>
        </a:p>
      </dgm:t>
    </dgm:pt>
    <dgm:pt modelId="{A184E462-C4FC-4A28-B68B-4627355FBA7B}" type="parTrans" cxnId="{3BE4B81D-4965-4B24-9375-3DBBB82FC557}">
      <dgm:prSet/>
      <dgm:spPr/>
      <dgm:t>
        <a:bodyPr/>
        <a:lstStyle/>
        <a:p>
          <a:endParaRPr lang="en-US"/>
        </a:p>
      </dgm:t>
    </dgm:pt>
    <dgm:pt modelId="{E9558625-13DC-4AE5-A498-0CE336D876AA}" type="sibTrans" cxnId="{3BE4B81D-4965-4B24-9375-3DBBB82FC557}">
      <dgm:prSet/>
      <dgm:spPr/>
      <dgm:t>
        <a:bodyPr/>
        <a:lstStyle/>
        <a:p>
          <a:endParaRPr lang="en-US"/>
        </a:p>
      </dgm:t>
    </dgm:pt>
    <dgm:pt modelId="{F72361C7-8E54-451F-9BF3-4C99681EA1D3}">
      <dgm:prSet/>
      <dgm:spPr/>
      <dgm:t>
        <a:bodyPr/>
        <a:lstStyle/>
        <a:p>
          <a:r>
            <a:rPr lang="en-US" b="1"/>
            <a:t>Extensive Product Range</a:t>
          </a:r>
          <a:r>
            <a:rPr lang="en-US"/>
            <a:t>:</a:t>
          </a:r>
        </a:p>
      </dgm:t>
    </dgm:pt>
    <dgm:pt modelId="{A8390C84-F155-427E-9BAA-F0A12B08C957}" type="parTrans" cxnId="{0338F126-F1C4-4506-B125-1F23769A50D3}">
      <dgm:prSet/>
      <dgm:spPr/>
      <dgm:t>
        <a:bodyPr/>
        <a:lstStyle/>
        <a:p>
          <a:endParaRPr lang="en-US"/>
        </a:p>
      </dgm:t>
    </dgm:pt>
    <dgm:pt modelId="{D6C81215-72AC-4759-BD37-632D1A012A31}" type="sibTrans" cxnId="{0338F126-F1C4-4506-B125-1F23769A50D3}">
      <dgm:prSet/>
      <dgm:spPr/>
      <dgm:t>
        <a:bodyPr/>
        <a:lstStyle/>
        <a:p>
          <a:endParaRPr lang="en-US"/>
        </a:p>
      </dgm:t>
    </dgm:pt>
    <dgm:pt modelId="{C9B7314F-09F6-46E6-A39C-17D982C650E5}">
      <dgm:prSet/>
      <dgm:spPr/>
      <dgm:t>
        <a:bodyPr/>
        <a:lstStyle/>
        <a:p>
          <a:r>
            <a:rPr lang="en-US"/>
            <a:t>Over 145 products and 1,200 SKUs, offering a comprehensive selection to meet diverse consumer needs.</a:t>
          </a:r>
        </a:p>
      </dgm:t>
    </dgm:pt>
    <dgm:pt modelId="{8A0DB1B3-AFC9-4318-A876-3F5DBFE0D8CB}" type="parTrans" cxnId="{9E27231A-7788-43BF-868B-FCC41326357A}">
      <dgm:prSet/>
      <dgm:spPr/>
      <dgm:t>
        <a:bodyPr/>
        <a:lstStyle/>
        <a:p>
          <a:endParaRPr lang="en-US"/>
        </a:p>
      </dgm:t>
    </dgm:pt>
    <dgm:pt modelId="{39E3E1F3-B074-4248-8897-C8AE1A2D39AD}" type="sibTrans" cxnId="{9E27231A-7788-43BF-868B-FCC41326357A}">
      <dgm:prSet/>
      <dgm:spPr/>
      <dgm:t>
        <a:bodyPr/>
        <a:lstStyle/>
        <a:p>
          <a:endParaRPr lang="en-US"/>
        </a:p>
      </dgm:t>
    </dgm:pt>
    <dgm:pt modelId="{F7F77CA5-0E5D-47CD-B0F5-AAF7273B1534}">
      <dgm:prSet/>
      <dgm:spPr/>
      <dgm:t>
        <a:bodyPr/>
        <a:lstStyle/>
        <a:p>
          <a:r>
            <a:rPr lang="en-US" b="1"/>
            <a:t>Sustainability Commitment</a:t>
          </a:r>
          <a:r>
            <a:rPr lang="en-US"/>
            <a:t>:</a:t>
          </a:r>
        </a:p>
      </dgm:t>
    </dgm:pt>
    <dgm:pt modelId="{25AD6C60-41A1-4203-BEEF-23A614E35A64}" type="parTrans" cxnId="{682A5EAA-00CA-494C-9B37-785CB67D2D20}">
      <dgm:prSet/>
      <dgm:spPr/>
      <dgm:t>
        <a:bodyPr/>
        <a:lstStyle/>
        <a:p>
          <a:endParaRPr lang="en-US"/>
        </a:p>
      </dgm:t>
    </dgm:pt>
    <dgm:pt modelId="{8630E057-1E13-4F25-9EA2-997C04C3BEF6}" type="sibTrans" cxnId="{682A5EAA-00CA-494C-9B37-785CB67D2D20}">
      <dgm:prSet/>
      <dgm:spPr/>
      <dgm:t>
        <a:bodyPr/>
        <a:lstStyle/>
        <a:p>
          <a:endParaRPr lang="en-US"/>
        </a:p>
      </dgm:t>
    </dgm:pt>
    <dgm:pt modelId="{E176D881-08DC-4B45-AD6C-24381D66EF9C}">
      <dgm:prSet/>
      <dgm:spPr/>
      <dgm:t>
        <a:bodyPr/>
        <a:lstStyle/>
        <a:p>
          <a:r>
            <a:rPr lang="en-US"/>
            <a:t>Eco-friendly manufacturing, including zero liquid discharge and energy-efficient facilities, appeals to environmentally conscious consumers.</a:t>
          </a:r>
        </a:p>
      </dgm:t>
    </dgm:pt>
    <dgm:pt modelId="{AB056084-44EA-46C3-8FCC-E8697AAF20EF}" type="parTrans" cxnId="{74E17286-AE9F-4A89-B82F-ECE2BB0FDB90}">
      <dgm:prSet/>
      <dgm:spPr/>
      <dgm:t>
        <a:bodyPr/>
        <a:lstStyle/>
        <a:p>
          <a:endParaRPr lang="en-US"/>
        </a:p>
      </dgm:t>
    </dgm:pt>
    <dgm:pt modelId="{CA5F9A55-61EA-41AC-A9B0-92306AA99EBB}" type="sibTrans" cxnId="{74E17286-AE9F-4A89-B82F-ECE2BB0FDB90}">
      <dgm:prSet/>
      <dgm:spPr/>
      <dgm:t>
        <a:bodyPr/>
        <a:lstStyle/>
        <a:p>
          <a:endParaRPr lang="en-US"/>
        </a:p>
      </dgm:t>
    </dgm:pt>
    <dgm:pt modelId="{D0A56901-2AE3-4D4F-B762-4E6A7CC503C5}">
      <dgm:prSet/>
      <dgm:spPr/>
      <dgm:t>
        <a:bodyPr/>
        <a:lstStyle/>
        <a:p>
          <a:r>
            <a:rPr lang="en-US" b="1"/>
            <a:t>Weaknesses</a:t>
          </a:r>
          <a:endParaRPr lang="en-US"/>
        </a:p>
      </dgm:t>
    </dgm:pt>
    <dgm:pt modelId="{2589534D-A8CE-4DD0-8A31-A80F22776D0D}" type="parTrans" cxnId="{81DB8F62-FAFF-4EC5-B1CC-E261AAA92DE5}">
      <dgm:prSet/>
      <dgm:spPr/>
      <dgm:t>
        <a:bodyPr/>
        <a:lstStyle/>
        <a:p>
          <a:endParaRPr lang="en-US"/>
        </a:p>
      </dgm:t>
    </dgm:pt>
    <dgm:pt modelId="{EB59BAE2-54F1-4845-87C1-1CDA58EE9388}" type="sibTrans" cxnId="{81DB8F62-FAFF-4EC5-B1CC-E261AAA92DE5}">
      <dgm:prSet/>
      <dgm:spPr/>
      <dgm:t>
        <a:bodyPr/>
        <a:lstStyle/>
        <a:p>
          <a:endParaRPr lang="en-US"/>
        </a:p>
      </dgm:t>
    </dgm:pt>
    <dgm:pt modelId="{463C4CD0-1B11-4DF8-936C-7551228CE40A}">
      <dgm:prSet/>
      <dgm:spPr/>
      <dgm:t>
        <a:bodyPr/>
        <a:lstStyle/>
        <a:p>
          <a:r>
            <a:rPr lang="en-US" b="1"/>
            <a:t>New Entrant Challenges</a:t>
          </a:r>
          <a:r>
            <a:rPr lang="en-US"/>
            <a:t>:</a:t>
          </a:r>
        </a:p>
      </dgm:t>
    </dgm:pt>
    <dgm:pt modelId="{ADA84E9B-F8A0-4871-A679-A953F9D592FD}" type="parTrans" cxnId="{25A3445F-7A41-4779-B1D3-E92EF7A4F1CC}">
      <dgm:prSet/>
      <dgm:spPr/>
      <dgm:t>
        <a:bodyPr/>
        <a:lstStyle/>
        <a:p>
          <a:endParaRPr lang="en-US"/>
        </a:p>
      </dgm:t>
    </dgm:pt>
    <dgm:pt modelId="{F40AE078-D9D8-4B59-A814-4B13186714A0}" type="sibTrans" cxnId="{25A3445F-7A41-4779-B1D3-E92EF7A4F1CC}">
      <dgm:prSet/>
      <dgm:spPr/>
      <dgm:t>
        <a:bodyPr/>
        <a:lstStyle/>
        <a:p>
          <a:endParaRPr lang="en-US"/>
        </a:p>
      </dgm:t>
    </dgm:pt>
    <dgm:pt modelId="{B80BC23B-59D7-4BAB-8DAC-66B7AE486549}">
      <dgm:prSet/>
      <dgm:spPr/>
      <dgm:t>
        <a:bodyPr/>
        <a:lstStyle/>
        <a:p>
          <a:r>
            <a:rPr lang="en-US"/>
            <a:t>As a recent player, Birla Opus may face initial difficulty in capturing market share against established competitors with loyal customer bases.</a:t>
          </a:r>
        </a:p>
      </dgm:t>
    </dgm:pt>
    <dgm:pt modelId="{FFA25047-829A-45E9-84E2-3974BF6C4DCC}" type="parTrans" cxnId="{BEFA3AE6-3FE3-4780-826B-932738DAE453}">
      <dgm:prSet/>
      <dgm:spPr/>
      <dgm:t>
        <a:bodyPr/>
        <a:lstStyle/>
        <a:p>
          <a:endParaRPr lang="en-US"/>
        </a:p>
      </dgm:t>
    </dgm:pt>
    <dgm:pt modelId="{09789B28-910B-4A63-B67C-B14ED4E7BCC3}" type="sibTrans" cxnId="{BEFA3AE6-3FE3-4780-826B-932738DAE453}">
      <dgm:prSet/>
      <dgm:spPr/>
      <dgm:t>
        <a:bodyPr/>
        <a:lstStyle/>
        <a:p>
          <a:endParaRPr lang="en-US"/>
        </a:p>
      </dgm:t>
    </dgm:pt>
    <dgm:pt modelId="{FADD612B-263B-4E2D-B1B0-9B5BB23ABF0C}">
      <dgm:prSet/>
      <dgm:spPr/>
      <dgm:t>
        <a:bodyPr/>
        <a:lstStyle/>
        <a:p>
          <a:r>
            <a:rPr lang="en-US" b="1"/>
            <a:t>High Initial Investment</a:t>
          </a:r>
          <a:r>
            <a:rPr lang="en-US"/>
            <a:t>:</a:t>
          </a:r>
        </a:p>
      </dgm:t>
    </dgm:pt>
    <dgm:pt modelId="{0A72E54B-53C8-48BD-8BE4-28946EF17060}" type="parTrans" cxnId="{266B18EA-33C6-4BFD-B393-972787168412}">
      <dgm:prSet/>
      <dgm:spPr/>
      <dgm:t>
        <a:bodyPr/>
        <a:lstStyle/>
        <a:p>
          <a:endParaRPr lang="en-US"/>
        </a:p>
      </dgm:t>
    </dgm:pt>
    <dgm:pt modelId="{0B741C77-8F3E-4F0D-AB9B-2A6C6A2E738D}" type="sibTrans" cxnId="{266B18EA-33C6-4BFD-B393-972787168412}">
      <dgm:prSet/>
      <dgm:spPr/>
      <dgm:t>
        <a:bodyPr/>
        <a:lstStyle/>
        <a:p>
          <a:endParaRPr lang="en-US"/>
        </a:p>
      </dgm:t>
    </dgm:pt>
    <dgm:pt modelId="{F8E4997C-BD11-4EAF-B64E-FF333CE8FAF7}">
      <dgm:prSet/>
      <dgm:spPr/>
      <dgm:t>
        <a:bodyPr/>
        <a:lstStyle/>
        <a:p>
          <a:r>
            <a:rPr lang="en-US"/>
            <a:t>The Rs. 10,000 crore investment creates pressure for Birla Opus to achieve rapid adoption and profitability.</a:t>
          </a:r>
        </a:p>
      </dgm:t>
    </dgm:pt>
    <dgm:pt modelId="{24DA13B2-131E-45A1-8EF4-C2A1E0050703}" type="parTrans" cxnId="{074FD4B3-0CCE-4844-ACB9-C094944FD108}">
      <dgm:prSet/>
      <dgm:spPr/>
      <dgm:t>
        <a:bodyPr/>
        <a:lstStyle/>
        <a:p>
          <a:endParaRPr lang="en-US"/>
        </a:p>
      </dgm:t>
    </dgm:pt>
    <dgm:pt modelId="{30040317-AAE4-4566-9E2B-BB5B15A054F6}" type="sibTrans" cxnId="{074FD4B3-0CCE-4844-ACB9-C094944FD108}">
      <dgm:prSet/>
      <dgm:spPr/>
      <dgm:t>
        <a:bodyPr/>
        <a:lstStyle/>
        <a:p>
          <a:endParaRPr lang="en-US"/>
        </a:p>
      </dgm:t>
    </dgm:pt>
    <dgm:pt modelId="{2E5C9AC4-FA61-473D-93CE-3210EF0F10ED}" type="pres">
      <dgm:prSet presAssocID="{2E6D814D-E4F6-4DD8-A3DF-CCAB9F7443ED}" presName="diagram" presStyleCnt="0">
        <dgm:presLayoutVars>
          <dgm:dir/>
          <dgm:resizeHandles val="exact"/>
        </dgm:presLayoutVars>
      </dgm:prSet>
      <dgm:spPr/>
    </dgm:pt>
    <dgm:pt modelId="{36EA53BD-0953-42E7-996D-B447D4F45699}" type="pres">
      <dgm:prSet presAssocID="{ECC27971-DE7B-419C-AD9E-E333453722E1}" presName="node" presStyleLbl="node1" presStyleIdx="0" presStyleCnt="7">
        <dgm:presLayoutVars>
          <dgm:bulletEnabled val="1"/>
        </dgm:presLayoutVars>
      </dgm:prSet>
      <dgm:spPr/>
    </dgm:pt>
    <dgm:pt modelId="{83487FBA-6FFD-469B-8B71-87286731B689}" type="pres">
      <dgm:prSet presAssocID="{C7C0B623-DE3A-49E2-9EEA-56EC25BD6301}" presName="sibTrans" presStyleCnt="0"/>
      <dgm:spPr/>
    </dgm:pt>
    <dgm:pt modelId="{FC2BE471-49C2-4B50-A7E9-BF855964DBED}" type="pres">
      <dgm:prSet presAssocID="{51312312-A359-4077-919D-03EE01D3D9BF}" presName="node" presStyleLbl="node1" presStyleIdx="1" presStyleCnt="7">
        <dgm:presLayoutVars>
          <dgm:bulletEnabled val="1"/>
        </dgm:presLayoutVars>
      </dgm:prSet>
      <dgm:spPr/>
    </dgm:pt>
    <dgm:pt modelId="{6764D090-4095-4FA8-A417-B587C6D85535}" type="pres">
      <dgm:prSet presAssocID="{FA9C7BD6-F699-46A1-A198-BF60CD7A63B8}" presName="sibTrans" presStyleCnt="0"/>
      <dgm:spPr/>
    </dgm:pt>
    <dgm:pt modelId="{66BD54BA-3CE0-49D5-9E81-2574406B8BE7}" type="pres">
      <dgm:prSet presAssocID="{F72361C7-8E54-451F-9BF3-4C99681EA1D3}" presName="node" presStyleLbl="node1" presStyleIdx="2" presStyleCnt="7">
        <dgm:presLayoutVars>
          <dgm:bulletEnabled val="1"/>
        </dgm:presLayoutVars>
      </dgm:prSet>
      <dgm:spPr/>
    </dgm:pt>
    <dgm:pt modelId="{999AAEB0-9C57-4F3A-AA59-1EB605671BCF}" type="pres">
      <dgm:prSet presAssocID="{D6C81215-72AC-4759-BD37-632D1A012A31}" presName="sibTrans" presStyleCnt="0"/>
      <dgm:spPr/>
    </dgm:pt>
    <dgm:pt modelId="{D229E4E4-3B03-4A19-8526-9FADA54D0293}" type="pres">
      <dgm:prSet presAssocID="{F7F77CA5-0E5D-47CD-B0F5-AAF7273B1534}" presName="node" presStyleLbl="node1" presStyleIdx="3" presStyleCnt="7">
        <dgm:presLayoutVars>
          <dgm:bulletEnabled val="1"/>
        </dgm:presLayoutVars>
      </dgm:prSet>
      <dgm:spPr/>
    </dgm:pt>
    <dgm:pt modelId="{23549F6C-DB8A-49D9-B357-ED57EDAADEDE}" type="pres">
      <dgm:prSet presAssocID="{8630E057-1E13-4F25-9EA2-997C04C3BEF6}" presName="sibTrans" presStyleCnt="0"/>
      <dgm:spPr/>
    </dgm:pt>
    <dgm:pt modelId="{656DE302-2F4D-42CF-9395-D19909636AE8}" type="pres">
      <dgm:prSet presAssocID="{D0A56901-2AE3-4D4F-B762-4E6A7CC503C5}" presName="node" presStyleLbl="node1" presStyleIdx="4" presStyleCnt="7">
        <dgm:presLayoutVars>
          <dgm:bulletEnabled val="1"/>
        </dgm:presLayoutVars>
      </dgm:prSet>
      <dgm:spPr/>
    </dgm:pt>
    <dgm:pt modelId="{4BBB1481-11A5-444B-B220-D1A72F498085}" type="pres">
      <dgm:prSet presAssocID="{EB59BAE2-54F1-4845-87C1-1CDA58EE9388}" presName="sibTrans" presStyleCnt="0"/>
      <dgm:spPr/>
    </dgm:pt>
    <dgm:pt modelId="{DAA459F2-830D-445D-9BFE-FC45143E0553}" type="pres">
      <dgm:prSet presAssocID="{463C4CD0-1B11-4DF8-936C-7551228CE40A}" presName="node" presStyleLbl="node1" presStyleIdx="5" presStyleCnt="7">
        <dgm:presLayoutVars>
          <dgm:bulletEnabled val="1"/>
        </dgm:presLayoutVars>
      </dgm:prSet>
      <dgm:spPr/>
    </dgm:pt>
    <dgm:pt modelId="{00A56899-0028-4E27-88B7-666EE0C06911}" type="pres">
      <dgm:prSet presAssocID="{F40AE078-D9D8-4B59-A814-4B13186714A0}" presName="sibTrans" presStyleCnt="0"/>
      <dgm:spPr/>
    </dgm:pt>
    <dgm:pt modelId="{5E243703-B364-49CE-B4B5-7FC15F867A23}" type="pres">
      <dgm:prSet presAssocID="{FADD612B-263B-4E2D-B1B0-9B5BB23ABF0C}" presName="node" presStyleLbl="node1" presStyleIdx="6" presStyleCnt="7">
        <dgm:presLayoutVars>
          <dgm:bulletEnabled val="1"/>
        </dgm:presLayoutVars>
      </dgm:prSet>
      <dgm:spPr/>
    </dgm:pt>
  </dgm:ptLst>
  <dgm:cxnLst>
    <dgm:cxn modelId="{9E27231A-7788-43BF-868B-FCC41326357A}" srcId="{F72361C7-8E54-451F-9BF3-4C99681EA1D3}" destId="{C9B7314F-09F6-46E6-A39C-17D982C650E5}" srcOrd="0" destOrd="0" parTransId="{8A0DB1B3-AFC9-4318-A876-3F5DBFE0D8CB}" sibTransId="{39E3E1F3-B074-4248-8897-C8AE1A2D39AD}"/>
    <dgm:cxn modelId="{3BE4B81D-4965-4B24-9375-3DBBB82FC557}" srcId="{51312312-A359-4077-919D-03EE01D3D9BF}" destId="{7232BD11-2467-4863-83B4-D4334490B26F}" srcOrd="0" destOrd="0" parTransId="{A184E462-C4FC-4A28-B68B-4627355FBA7B}" sibTransId="{E9558625-13DC-4AE5-A498-0CE336D876AA}"/>
    <dgm:cxn modelId="{0338F126-F1C4-4506-B125-1F23769A50D3}" srcId="{2E6D814D-E4F6-4DD8-A3DF-CCAB9F7443ED}" destId="{F72361C7-8E54-451F-9BF3-4C99681EA1D3}" srcOrd="2" destOrd="0" parTransId="{A8390C84-F155-427E-9BAA-F0A12B08C957}" sibTransId="{D6C81215-72AC-4759-BD37-632D1A012A31}"/>
    <dgm:cxn modelId="{F9D8642C-731D-4724-BF1A-5C9D2D4F77BE}" type="presOf" srcId="{E176D881-08DC-4B45-AD6C-24381D66EF9C}" destId="{D229E4E4-3B03-4A19-8526-9FADA54D0293}" srcOrd="0" destOrd="1" presId="urn:microsoft.com/office/officeart/2005/8/layout/default"/>
    <dgm:cxn modelId="{760CA739-7224-4F95-9CD6-8488A74191E9}" type="presOf" srcId="{F72361C7-8E54-451F-9BF3-4C99681EA1D3}" destId="{66BD54BA-3CE0-49D5-9E81-2574406B8BE7}" srcOrd="0" destOrd="0" presId="urn:microsoft.com/office/officeart/2005/8/layout/default"/>
    <dgm:cxn modelId="{2AF95F3C-0EB1-468E-8C83-8B644455B0E0}" type="presOf" srcId="{FADD612B-263B-4E2D-B1B0-9B5BB23ABF0C}" destId="{5E243703-B364-49CE-B4B5-7FC15F867A23}" srcOrd="0" destOrd="0" presId="urn:microsoft.com/office/officeart/2005/8/layout/default"/>
    <dgm:cxn modelId="{25A3445F-7A41-4779-B1D3-E92EF7A4F1CC}" srcId="{2E6D814D-E4F6-4DD8-A3DF-CCAB9F7443ED}" destId="{463C4CD0-1B11-4DF8-936C-7551228CE40A}" srcOrd="5" destOrd="0" parTransId="{ADA84E9B-F8A0-4871-A679-A953F9D592FD}" sibTransId="{F40AE078-D9D8-4B59-A814-4B13186714A0}"/>
    <dgm:cxn modelId="{81DB8F62-FAFF-4EC5-B1CC-E261AAA92DE5}" srcId="{2E6D814D-E4F6-4DD8-A3DF-CCAB9F7443ED}" destId="{D0A56901-2AE3-4D4F-B762-4E6A7CC503C5}" srcOrd="4" destOrd="0" parTransId="{2589534D-A8CE-4DD0-8A31-A80F22776D0D}" sibTransId="{EB59BAE2-54F1-4845-87C1-1CDA58EE9388}"/>
    <dgm:cxn modelId="{6AA2AF6C-63C1-4887-AE5D-70DF3B4885FD}" srcId="{2E6D814D-E4F6-4DD8-A3DF-CCAB9F7443ED}" destId="{ECC27971-DE7B-419C-AD9E-E333453722E1}" srcOrd="0" destOrd="0" parTransId="{8A5EA3EC-DBC6-40EE-A04E-C1DB8EA9424F}" sibTransId="{C7C0B623-DE3A-49E2-9EEA-56EC25BD6301}"/>
    <dgm:cxn modelId="{74E17286-AE9F-4A89-B82F-ECE2BB0FDB90}" srcId="{F7F77CA5-0E5D-47CD-B0F5-AAF7273B1534}" destId="{E176D881-08DC-4B45-AD6C-24381D66EF9C}" srcOrd="0" destOrd="0" parTransId="{AB056084-44EA-46C3-8FCC-E8697AAF20EF}" sibTransId="{CA5F9A55-61EA-41AC-A9B0-92306AA99EBB}"/>
    <dgm:cxn modelId="{76460989-E6B4-455F-A79A-E42EFAFBFB0C}" type="presOf" srcId="{2E6D814D-E4F6-4DD8-A3DF-CCAB9F7443ED}" destId="{2E5C9AC4-FA61-473D-93CE-3210EF0F10ED}" srcOrd="0" destOrd="0" presId="urn:microsoft.com/office/officeart/2005/8/layout/default"/>
    <dgm:cxn modelId="{1052A289-C169-4321-B7FC-D60CC50C27B4}" type="presOf" srcId="{7232BD11-2467-4863-83B4-D4334490B26F}" destId="{FC2BE471-49C2-4B50-A7E9-BF855964DBED}" srcOrd="0" destOrd="1" presId="urn:microsoft.com/office/officeart/2005/8/layout/default"/>
    <dgm:cxn modelId="{81B685A8-531E-4963-A087-3F5DEA7471B7}" type="presOf" srcId="{D0A56901-2AE3-4D4F-B762-4E6A7CC503C5}" destId="{656DE302-2F4D-42CF-9395-D19909636AE8}" srcOrd="0" destOrd="0" presId="urn:microsoft.com/office/officeart/2005/8/layout/default"/>
    <dgm:cxn modelId="{682A5EAA-00CA-494C-9B37-785CB67D2D20}" srcId="{2E6D814D-E4F6-4DD8-A3DF-CCAB9F7443ED}" destId="{F7F77CA5-0E5D-47CD-B0F5-AAF7273B1534}" srcOrd="3" destOrd="0" parTransId="{25AD6C60-41A1-4203-BEEF-23A614E35A64}" sibTransId="{8630E057-1E13-4F25-9EA2-997C04C3BEF6}"/>
    <dgm:cxn modelId="{71D207B0-D85F-47A8-B335-D9B47B865C1A}" type="presOf" srcId="{B80BC23B-59D7-4BAB-8DAC-66B7AE486549}" destId="{DAA459F2-830D-445D-9BFE-FC45143E0553}" srcOrd="0" destOrd="1" presId="urn:microsoft.com/office/officeart/2005/8/layout/default"/>
    <dgm:cxn modelId="{074FD4B3-0CCE-4844-ACB9-C094944FD108}" srcId="{FADD612B-263B-4E2D-B1B0-9B5BB23ABF0C}" destId="{F8E4997C-BD11-4EAF-B64E-FF333CE8FAF7}" srcOrd="0" destOrd="0" parTransId="{24DA13B2-131E-45A1-8EF4-C2A1E0050703}" sibTransId="{30040317-AAE4-4566-9E2B-BB5B15A054F6}"/>
    <dgm:cxn modelId="{B7F82CBD-34A1-413B-A800-AD0EA637E066}" type="presOf" srcId="{51312312-A359-4077-919D-03EE01D3D9BF}" destId="{FC2BE471-49C2-4B50-A7E9-BF855964DBED}" srcOrd="0" destOrd="0" presId="urn:microsoft.com/office/officeart/2005/8/layout/default"/>
    <dgm:cxn modelId="{07C7EBC0-652C-4095-B601-B715B305B95D}" type="presOf" srcId="{463C4CD0-1B11-4DF8-936C-7551228CE40A}" destId="{DAA459F2-830D-445D-9BFE-FC45143E0553}" srcOrd="0" destOrd="0" presId="urn:microsoft.com/office/officeart/2005/8/layout/default"/>
    <dgm:cxn modelId="{F01F9BC5-F2E9-403E-B60E-10BBBBE9CD26}" type="presOf" srcId="{C9B7314F-09F6-46E6-A39C-17D982C650E5}" destId="{66BD54BA-3CE0-49D5-9E81-2574406B8BE7}" srcOrd="0" destOrd="1" presId="urn:microsoft.com/office/officeart/2005/8/layout/default"/>
    <dgm:cxn modelId="{BEFA3AE6-3FE3-4780-826B-932738DAE453}" srcId="{463C4CD0-1B11-4DF8-936C-7551228CE40A}" destId="{B80BC23B-59D7-4BAB-8DAC-66B7AE486549}" srcOrd="0" destOrd="0" parTransId="{FFA25047-829A-45E9-84E2-3974BF6C4DCC}" sibTransId="{09789B28-910B-4A63-B67C-B14ED4E7BCC3}"/>
    <dgm:cxn modelId="{266B18EA-33C6-4BFD-B393-972787168412}" srcId="{2E6D814D-E4F6-4DD8-A3DF-CCAB9F7443ED}" destId="{FADD612B-263B-4E2D-B1B0-9B5BB23ABF0C}" srcOrd="6" destOrd="0" parTransId="{0A72E54B-53C8-48BD-8BE4-28946EF17060}" sibTransId="{0B741C77-8F3E-4F0D-AB9B-2A6C6A2E738D}"/>
    <dgm:cxn modelId="{BA30FEEC-82C1-4958-A7A9-BC8F1FB8F62E}" srcId="{2E6D814D-E4F6-4DD8-A3DF-CCAB9F7443ED}" destId="{51312312-A359-4077-919D-03EE01D3D9BF}" srcOrd="1" destOrd="0" parTransId="{50BFCD8E-F956-4B25-9543-E142CD4598D2}" sibTransId="{FA9C7BD6-F699-46A1-A198-BF60CD7A63B8}"/>
    <dgm:cxn modelId="{8A9604EE-F896-46B4-A675-A5F7FA524657}" type="presOf" srcId="{F8E4997C-BD11-4EAF-B64E-FF333CE8FAF7}" destId="{5E243703-B364-49CE-B4B5-7FC15F867A23}" srcOrd="0" destOrd="1" presId="urn:microsoft.com/office/officeart/2005/8/layout/default"/>
    <dgm:cxn modelId="{6CACE0F6-93BB-413E-BB54-611AFD9E7F3B}" type="presOf" srcId="{ECC27971-DE7B-419C-AD9E-E333453722E1}" destId="{36EA53BD-0953-42E7-996D-B447D4F45699}" srcOrd="0" destOrd="0" presId="urn:microsoft.com/office/officeart/2005/8/layout/default"/>
    <dgm:cxn modelId="{1E6686FB-B01D-4CEA-B840-9ED35DEFBFDA}" type="presOf" srcId="{F7F77CA5-0E5D-47CD-B0F5-AAF7273B1534}" destId="{D229E4E4-3B03-4A19-8526-9FADA54D0293}" srcOrd="0" destOrd="0" presId="urn:microsoft.com/office/officeart/2005/8/layout/default"/>
    <dgm:cxn modelId="{D388351F-768D-405C-87B5-1D77EF8666DD}" type="presParOf" srcId="{2E5C9AC4-FA61-473D-93CE-3210EF0F10ED}" destId="{36EA53BD-0953-42E7-996D-B447D4F45699}" srcOrd="0" destOrd="0" presId="urn:microsoft.com/office/officeart/2005/8/layout/default"/>
    <dgm:cxn modelId="{9F46EF35-C6CD-485E-B9C4-B21A385E9C79}" type="presParOf" srcId="{2E5C9AC4-FA61-473D-93CE-3210EF0F10ED}" destId="{83487FBA-6FFD-469B-8B71-87286731B689}" srcOrd="1" destOrd="0" presId="urn:microsoft.com/office/officeart/2005/8/layout/default"/>
    <dgm:cxn modelId="{490BCE0A-1838-490A-B9AC-579A20FCB430}" type="presParOf" srcId="{2E5C9AC4-FA61-473D-93CE-3210EF0F10ED}" destId="{FC2BE471-49C2-4B50-A7E9-BF855964DBED}" srcOrd="2" destOrd="0" presId="urn:microsoft.com/office/officeart/2005/8/layout/default"/>
    <dgm:cxn modelId="{BB7590DC-CE21-463F-8A60-5A5D0533DDD1}" type="presParOf" srcId="{2E5C9AC4-FA61-473D-93CE-3210EF0F10ED}" destId="{6764D090-4095-4FA8-A417-B587C6D85535}" srcOrd="3" destOrd="0" presId="urn:microsoft.com/office/officeart/2005/8/layout/default"/>
    <dgm:cxn modelId="{41CF783F-8A87-40BB-BCB9-253E83BD7500}" type="presParOf" srcId="{2E5C9AC4-FA61-473D-93CE-3210EF0F10ED}" destId="{66BD54BA-3CE0-49D5-9E81-2574406B8BE7}" srcOrd="4" destOrd="0" presId="urn:microsoft.com/office/officeart/2005/8/layout/default"/>
    <dgm:cxn modelId="{A6B60AAA-E2A8-493A-BC15-0E2FEE5A73B8}" type="presParOf" srcId="{2E5C9AC4-FA61-473D-93CE-3210EF0F10ED}" destId="{999AAEB0-9C57-4F3A-AA59-1EB605671BCF}" srcOrd="5" destOrd="0" presId="urn:microsoft.com/office/officeart/2005/8/layout/default"/>
    <dgm:cxn modelId="{4901CB3F-0A45-4326-BA9D-5EA8D743C544}" type="presParOf" srcId="{2E5C9AC4-FA61-473D-93CE-3210EF0F10ED}" destId="{D229E4E4-3B03-4A19-8526-9FADA54D0293}" srcOrd="6" destOrd="0" presId="urn:microsoft.com/office/officeart/2005/8/layout/default"/>
    <dgm:cxn modelId="{10BFDCE5-83C7-4DF0-A1E1-C83AF9E56997}" type="presParOf" srcId="{2E5C9AC4-FA61-473D-93CE-3210EF0F10ED}" destId="{23549F6C-DB8A-49D9-B357-ED57EDAADEDE}" srcOrd="7" destOrd="0" presId="urn:microsoft.com/office/officeart/2005/8/layout/default"/>
    <dgm:cxn modelId="{D0D0613B-7F66-4AE8-9D6C-B14849614CFA}" type="presParOf" srcId="{2E5C9AC4-FA61-473D-93CE-3210EF0F10ED}" destId="{656DE302-2F4D-42CF-9395-D19909636AE8}" srcOrd="8" destOrd="0" presId="urn:microsoft.com/office/officeart/2005/8/layout/default"/>
    <dgm:cxn modelId="{C1151E19-9EF4-456C-BE85-C8DE88188686}" type="presParOf" srcId="{2E5C9AC4-FA61-473D-93CE-3210EF0F10ED}" destId="{4BBB1481-11A5-444B-B220-D1A72F498085}" srcOrd="9" destOrd="0" presId="urn:microsoft.com/office/officeart/2005/8/layout/default"/>
    <dgm:cxn modelId="{CB829728-96BD-4CE9-90E8-9EB9B475FAF2}" type="presParOf" srcId="{2E5C9AC4-FA61-473D-93CE-3210EF0F10ED}" destId="{DAA459F2-830D-445D-9BFE-FC45143E0553}" srcOrd="10" destOrd="0" presId="urn:microsoft.com/office/officeart/2005/8/layout/default"/>
    <dgm:cxn modelId="{D78C2B83-9A1D-40A7-B4A9-28CFB6C762F7}" type="presParOf" srcId="{2E5C9AC4-FA61-473D-93CE-3210EF0F10ED}" destId="{00A56899-0028-4E27-88B7-666EE0C06911}" srcOrd="11" destOrd="0" presId="urn:microsoft.com/office/officeart/2005/8/layout/default"/>
    <dgm:cxn modelId="{463EE8F8-D88C-46AC-AC65-1F27F47A2F49}" type="presParOf" srcId="{2E5C9AC4-FA61-473D-93CE-3210EF0F10ED}" destId="{5E243703-B364-49CE-B4B5-7FC15F867A2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FDB7AA8-E258-46E7-9B14-A0C166A02436}" type="doc">
      <dgm:prSet loTypeId="urn:microsoft.com/office/officeart/2005/8/layout/default" loCatId="list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FB34FF4B-FDE0-4BEA-AE3F-96416AAABAC5}">
      <dgm:prSet/>
      <dgm:spPr/>
      <dgm:t>
        <a:bodyPr/>
        <a:lstStyle/>
        <a:p>
          <a:r>
            <a:rPr lang="en-US" b="1"/>
            <a:t>Opportunities</a:t>
          </a:r>
          <a:endParaRPr lang="en-US"/>
        </a:p>
      </dgm:t>
    </dgm:pt>
    <dgm:pt modelId="{4A6BD752-CBDE-47CB-B609-345CB83E964B}" type="parTrans" cxnId="{2214FF97-47D7-405D-BA58-E209EE78A58F}">
      <dgm:prSet/>
      <dgm:spPr/>
      <dgm:t>
        <a:bodyPr/>
        <a:lstStyle/>
        <a:p>
          <a:endParaRPr lang="en-US"/>
        </a:p>
      </dgm:t>
    </dgm:pt>
    <dgm:pt modelId="{4EDAB757-9049-4571-A36C-E3D825F46321}" type="sibTrans" cxnId="{2214FF97-47D7-405D-BA58-E209EE78A58F}">
      <dgm:prSet/>
      <dgm:spPr/>
      <dgm:t>
        <a:bodyPr/>
        <a:lstStyle/>
        <a:p>
          <a:endParaRPr lang="en-US"/>
        </a:p>
      </dgm:t>
    </dgm:pt>
    <dgm:pt modelId="{FABF8688-DC85-4887-BADB-DB69BD76780E}">
      <dgm:prSet/>
      <dgm:spPr/>
      <dgm:t>
        <a:bodyPr/>
        <a:lstStyle/>
        <a:p>
          <a:r>
            <a:rPr lang="en-US" b="1"/>
            <a:t>Growing Middle-Class Market</a:t>
          </a:r>
          <a:r>
            <a:rPr lang="en-US"/>
            <a:t>:</a:t>
          </a:r>
        </a:p>
      </dgm:t>
    </dgm:pt>
    <dgm:pt modelId="{CF77075C-0FC1-488E-8408-885E5B51E114}" type="parTrans" cxnId="{8A2B7884-4795-4EE7-8E70-007AFB877148}">
      <dgm:prSet/>
      <dgm:spPr/>
      <dgm:t>
        <a:bodyPr/>
        <a:lstStyle/>
        <a:p>
          <a:endParaRPr lang="en-US"/>
        </a:p>
      </dgm:t>
    </dgm:pt>
    <dgm:pt modelId="{B8ADE5EE-DDA9-482D-84C3-E9EB7208FF1C}" type="sibTrans" cxnId="{8A2B7884-4795-4EE7-8E70-007AFB877148}">
      <dgm:prSet/>
      <dgm:spPr/>
      <dgm:t>
        <a:bodyPr/>
        <a:lstStyle/>
        <a:p>
          <a:endParaRPr lang="en-US"/>
        </a:p>
      </dgm:t>
    </dgm:pt>
    <dgm:pt modelId="{6D8DB355-E820-4B6F-99C8-9F8D46213C35}">
      <dgm:prSet/>
      <dgm:spPr/>
      <dgm:t>
        <a:bodyPr/>
        <a:lstStyle/>
        <a:p>
          <a:r>
            <a:rPr lang="en-US"/>
            <a:t>Rising disposable incomes and an expanding middle class in India open growth opportunities in the premium and luxury segments.</a:t>
          </a:r>
        </a:p>
      </dgm:t>
    </dgm:pt>
    <dgm:pt modelId="{375DC65A-065A-487F-9197-301E925453E3}" type="parTrans" cxnId="{B3B30DAE-7A0E-4A3E-A304-960594D6E736}">
      <dgm:prSet/>
      <dgm:spPr/>
      <dgm:t>
        <a:bodyPr/>
        <a:lstStyle/>
        <a:p>
          <a:endParaRPr lang="en-US"/>
        </a:p>
      </dgm:t>
    </dgm:pt>
    <dgm:pt modelId="{63CD0FD2-62E4-4325-A241-2328D082DF99}" type="sibTrans" cxnId="{B3B30DAE-7A0E-4A3E-A304-960594D6E736}">
      <dgm:prSet/>
      <dgm:spPr/>
      <dgm:t>
        <a:bodyPr/>
        <a:lstStyle/>
        <a:p>
          <a:endParaRPr lang="en-US"/>
        </a:p>
      </dgm:t>
    </dgm:pt>
    <dgm:pt modelId="{58EC0FF2-A42E-49DF-913A-5C3FF391D990}">
      <dgm:prSet/>
      <dgm:spPr/>
      <dgm:t>
        <a:bodyPr/>
        <a:lstStyle/>
        <a:p>
          <a:r>
            <a:rPr lang="en-US" b="1"/>
            <a:t>Expansion into Rural Markets</a:t>
          </a:r>
          <a:r>
            <a:rPr lang="en-US"/>
            <a:t>:</a:t>
          </a:r>
        </a:p>
      </dgm:t>
    </dgm:pt>
    <dgm:pt modelId="{9AD03440-16DF-4559-B16F-E5B636574A36}" type="parTrans" cxnId="{11789B57-9E54-48D1-9EEE-7725C9D9823F}">
      <dgm:prSet/>
      <dgm:spPr/>
      <dgm:t>
        <a:bodyPr/>
        <a:lstStyle/>
        <a:p>
          <a:endParaRPr lang="en-US"/>
        </a:p>
      </dgm:t>
    </dgm:pt>
    <dgm:pt modelId="{9EB6A59D-A0F2-47B5-9816-A82A6889ECBC}" type="sibTrans" cxnId="{11789B57-9E54-48D1-9EEE-7725C9D9823F}">
      <dgm:prSet/>
      <dgm:spPr/>
      <dgm:t>
        <a:bodyPr/>
        <a:lstStyle/>
        <a:p>
          <a:endParaRPr lang="en-US"/>
        </a:p>
      </dgm:t>
    </dgm:pt>
    <dgm:pt modelId="{3C84F470-6179-42A8-A72C-941D5D1C0116}">
      <dgm:prSet/>
      <dgm:spPr/>
      <dgm:t>
        <a:bodyPr/>
        <a:lstStyle/>
        <a:p>
          <a:r>
            <a:rPr lang="en-US"/>
            <a:t>Under-served rural and semi-urban markets in India present an opportunity for Birla Opus to increase its reach.</a:t>
          </a:r>
        </a:p>
      </dgm:t>
    </dgm:pt>
    <dgm:pt modelId="{FA409E64-36CE-4BE1-BF50-92644B8B4098}" type="parTrans" cxnId="{8867C352-CAC2-4147-BBA8-1693E3055C4F}">
      <dgm:prSet/>
      <dgm:spPr/>
      <dgm:t>
        <a:bodyPr/>
        <a:lstStyle/>
        <a:p>
          <a:endParaRPr lang="en-US"/>
        </a:p>
      </dgm:t>
    </dgm:pt>
    <dgm:pt modelId="{7E4488D1-5F6A-497E-88E7-279A220B9B44}" type="sibTrans" cxnId="{8867C352-CAC2-4147-BBA8-1693E3055C4F}">
      <dgm:prSet/>
      <dgm:spPr/>
      <dgm:t>
        <a:bodyPr/>
        <a:lstStyle/>
        <a:p>
          <a:endParaRPr lang="en-US"/>
        </a:p>
      </dgm:t>
    </dgm:pt>
    <dgm:pt modelId="{90158ED2-7707-440D-BA60-46CD08A5260D}">
      <dgm:prSet/>
      <dgm:spPr/>
      <dgm:t>
        <a:bodyPr/>
        <a:lstStyle/>
        <a:p>
          <a:r>
            <a:rPr lang="en-US" b="1"/>
            <a:t>Threats</a:t>
          </a:r>
          <a:endParaRPr lang="en-US"/>
        </a:p>
      </dgm:t>
    </dgm:pt>
    <dgm:pt modelId="{CC39055C-C911-42F1-B875-48A8E47B7E66}" type="parTrans" cxnId="{2105B9FB-D89A-4A15-858F-329BDF9F93B4}">
      <dgm:prSet/>
      <dgm:spPr/>
      <dgm:t>
        <a:bodyPr/>
        <a:lstStyle/>
        <a:p>
          <a:endParaRPr lang="en-US"/>
        </a:p>
      </dgm:t>
    </dgm:pt>
    <dgm:pt modelId="{5A2AAE83-E3D2-4C38-A936-5085D3475FB6}" type="sibTrans" cxnId="{2105B9FB-D89A-4A15-858F-329BDF9F93B4}">
      <dgm:prSet/>
      <dgm:spPr/>
      <dgm:t>
        <a:bodyPr/>
        <a:lstStyle/>
        <a:p>
          <a:endParaRPr lang="en-US"/>
        </a:p>
      </dgm:t>
    </dgm:pt>
    <dgm:pt modelId="{3123BB34-869E-4761-BE2E-79C4EEA956A1}">
      <dgm:prSet/>
      <dgm:spPr/>
      <dgm:t>
        <a:bodyPr/>
        <a:lstStyle/>
        <a:p>
          <a:r>
            <a:rPr lang="en-US" b="1"/>
            <a:t>Intense Market Competition</a:t>
          </a:r>
          <a:r>
            <a:rPr lang="en-US"/>
            <a:t>:</a:t>
          </a:r>
        </a:p>
      </dgm:t>
    </dgm:pt>
    <dgm:pt modelId="{9ADF0DD9-1DC1-4A8C-B03F-1CDBFFD0AD69}" type="parTrans" cxnId="{2D000DC0-2E36-4F7B-88A7-4CD83A534657}">
      <dgm:prSet/>
      <dgm:spPr/>
      <dgm:t>
        <a:bodyPr/>
        <a:lstStyle/>
        <a:p>
          <a:endParaRPr lang="en-US"/>
        </a:p>
      </dgm:t>
    </dgm:pt>
    <dgm:pt modelId="{11632AEA-39A9-449A-9798-6C56C59363C7}" type="sibTrans" cxnId="{2D000DC0-2E36-4F7B-88A7-4CD83A534657}">
      <dgm:prSet/>
      <dgm:spPr/>
      <dgm:t>
        <a:bodyPr/>
        <a:lstStyle/>
        <a:p>
          <a:endParaRPr lang="en-US"/>
        </a:p>
      </dgm:t>
    </dgm:pt>
    <dgm:pt modelId="{401475E5-AEFF-4BA1-82B6-42D597B2B1A8}">
      <dgm:prSet/>
      <dgm:spPr/>
      <dgm:t>
        <a:bodyPr/>
        <a:lstStyle/>
        <a:p>
          <a:r>
            <a:rPr lang="en-US"/>
            <a:t>Established players like Asian Paints hold significant market share and customer loyalty, posing a competitive challenge.</a:t>
          </a:r>
        </a:p>
      </dgm:t>
    </dgm:pt>
    <dgm:pt modelId="{A3FFBEE3-4C7A-4693-A38E-B5BC49E4F433}" type="parTrans" cxnId="{1856D82F-1E34-44C7-890B-71CB5BF9401B}">
      <dgm:prSet/>
      <dgm:spPr/>
      <dgm:t>
        <a:bodyPr/>
        <a:lstStyle/>
        <a:p>
          <a:endParaRPr lang="en-US"/>
        </a:p>
      </dgm:t>
    </dgm:pt>
    <dgm:pt modelId="{857F6CCF-6A81-48BF-BA68-BB067D6169BF}" type="sibTrans" cxnId="{1856D82F-1E34-44C7-890B-71CB5BF9401B}">
      <dgm:prSet/>
      <dgm:spPr/>
      <dgm:t>
        <a:bodyPr/>
        <a:lstStyle/>
        <a:p>
          <a:endParaRPr lang="en-US"/>
        </a:p>
      </dgm:t>
    </dgm:pt>
    <dgm:pt modelId="{153E319F-BFD8-43B4-8085-CAFDBD67F897}">
      <dgm:prSet/>
      <dgm:spPr/>
      <dgm:t>
        <a:bodyPr/>
        <a:lstStyle/>
        <a:p>
          <a:r>
            <a:rPr lang="en-US" b="1"/>
            <a:t>Economic Sensitivity</a:t>
          </a:r>
          <a:r>
            <a:rPr lang="en-US"/>
            <a:t>:</a:t>
          </a:r>
        </a:p>
      </dgm:t>
    </dgm:pt>
    <dgm:pt modelId="{D9650345-76C9-4585-9F32-EB85DB89BC8D}" type="parTrans" cxnId="{EF9DBAC4-8C94-49C8-956B-F021AAB6C2A0}">
      <dgm:prSet/>
      <dgm:spPr/>
      <dgm:t>
        <a:bodyPr/>
        <a:lstStyle/>
        <a:p>
          <a:endParaRPr lang="en-US"/>
        </a:p>
      </dgm:t>
    </dgm:pt>
    <dgm:pt modelId="{5BE90CAD-680E-4031-95AF-04534C7B2E89}" type="sibTrans" cxnId="{EF9DBAC4-8C94-49C8-956B-F021AAB6C2A0}">
      <dgm:prSet/>
      <dgm:spPr/>
      <dgm:t>
        <a:bodyPr/>
        <a:lstStyle/>
        <a:p>
          <a:endParaRPr lang="en-US"/>
        </a:p>
      </dgm:t>
    </dgm:pt>
    <dgm:pt modelId="{0D8C8B89-03A7-4E8B-8895-DAE888087A49}">
      <dgm:prSet/>
      <dgm:spPr/>
      <dgm:t>
        <a:bodyPr/>
        <a:lstStyle/>
        <a:p>
          <a:r>
            <a:rPr lang="en-US"/>
            <a:t>Economic downturns could impact consumer spending, particularly in high-end product segments.</a:t>
          </a:r>
        </a:p>
      </dgm:t>
    </dgm:pt>
    <dgm:pt modelId="{3BE283F7-25A6-4007-ACB4-9D4E4E68F5B5}" type="parTrans" cxnId="{6270AA9A-9AA3-4BB2-B003-E621025F23A1}">
      <dgm:prSet/>
      <dgm:spPr/>
      <dgm:t>
        <a:bodyPr/>
        <a:lstStyle/>
        <a:p>
          <a:endParaRPr lang="en-US"/>
        </a:p>
      </dgm:t>
    </dgm:pt>
    <dgm:pt modelId="{34B94354-F55B-4FF9-AAD5-397B16AEE415}" type="sibTrans" cxnId="{6270AA9A-9AA3-4BB2-B003-E621025F23A1}">
      <dgm:prSet/>
      <dgm:spPr/>
      <dgm:t>
        <a:bodyPr/>
        <a:lstStyle/>
        <a:p>
          <a:endParaRPr lang="en-US"/>
        </a:p>
      </dgm:t>
    </dgm:pt>
    <dgm:pt modelId="{2B50EB88-1E22-49FE-89BB-BD14CE318731}" type="pres">
      <dgm:prSet presAssocID="{FFDB7AA8-E258-46E7-9B14-A0C166A02436}" presName="diagram" presStyleCnt="0">
        <dgm:presLayoutVars>
          <dgm:dir/>
          <dgm:resizeHandles val="exact"/>
        </dgm:presLayoutVars>
      </dgm:prSet>
      <dgm:spPr/>
    </dgm:pt>
    <dgm:pt modelId="{971ECC75-D3C2-4612-9FF6-092FFD2E6ABD}" type="pres">
      <dgm:prSet presAssocID="{FB34FF4B-FDE0-4BEA-AE3F-96416AAABAC5}" presName="node" presStyleLbl="node1" presStyleIdx="0" presStyleCnt="6">
        <dgm:presLayoutVars>
          <dgm:bulletEnabled val="1"/>
        </dgm:presLayoutVars>
      </dgm:prSet>
      <dgm:spPr/>
    </dgm:pt>
    <dgm:pt modelId="{11F530B0-E841-4A74-A1CC-CC3F6B31500C}" type="pres">
      <dgm:prSet presAssocID="{4EDAB757-9049-4571-A36C-E3D825F46321}" presName="sibTrans" presStyleCnt="0"/>
      <dgm:spPr/>
    </dgm:pt>
    <dgm:pt modelId="{2A93C4B5-1DCA-4C50-AD37-B20BC2CDF0DA}" type="pres">
      <dgm:prSet presAssocID="{FABF8688-DC85-4887-BADB-DB69BD76780E}" presName="node" presStyleLbl="node1" presStyleIdx="1" presStyleCnt="6">
        <dgm:presLayoutVars>
          <dgm:bulletEnabled val="1"/>
        </dgm:presLayoutVars>
      </dgm:prSet>
      <dgm:spPr/>
    </dgm:pt>
    <dgm:pt modelId="{9AB70E89-C167-487F-9F3F-3285A5009119}" type="pres">
      <dgm:prSet presAssocID="{B8ADE5EE-DDA9-482D-84C3-E9EB7208FF1C}" presName="sibTrans" presStyleCnt="0"/>
      <dgm:spPr/>
    </dgm:pt>
    <dgm:pt modelId="{0CAF9209-1773-4AA8-AA5E-ABE7556F87E3}" type="pres">
      <dgm:prSet presAssocID="{58EC0FF2-A42E-49DF-913A-5C3FF391D990}" presName="node" presStyleLbl="node1" presStyleIdx="2" presStyleCnt="6">
        <dgm:presLayoutVars>
          <dgm:bulletEnabled val="1"/>
        </dgm:presLayoutVars>
      </dgm:prSet>
      <dgm:spPr/>
    </dgm:pt>
    <dgm:pt modelId="{A4A4DBF8-CB82-4352-A495-669D1A9C0957}" type="pres">
      <dgm:prSet presAssocID="{9EB6A59D-A0F2-47B5-9816-A82A6889ECBC}" presName="sibTrans" presStyleCnt="0"/>
      <dgm:spPr/>
    </dgm:pt>
    <dgm:pt modelId="{E8658E66-4A6B-4A72-8E8E-A0A3C0B68D89}" type="pres">
      <dgm:prSet presAssocID="{90158ED2-7707-440D-BA60-46CD08A5260D}" presName="node" presStyleLbl="node1" presStyleIdx="3" presStyleCnt="6">
        <dgm:presLayoutVars>
          <dgm:bulletEnabled val="1"/>
        </dgm:presLayoutVars>
      </dgm:prSet>
      <dgm:spPr/>
    </dgm:pt>
    <dgm:pt modelId="{C8C2E1A8-9563-49DB-B852-621E98C71F9A}" type="pres">
      <dgm:prSet presAssocID="{5A2AAE83-E3D2-4C38-A936-5085D3475FB6}" presName="sibTrans" presStyleCnt="0"/>
      <dgm:spPr/>
    </dgm:pt>
    <dgm:pt modelId="{ECE01AD3-CCC9-4CBD-A8D8-CD5FD7B1E3D5}" type="pres">
      <dgm:prSet presAssocID="{3123BB34-869E-4761-BE2E-79C4EEA956A1}" presName="node" presStyleLbl="node1" presStyleIdx="4" presStyleCnt="6">
        <dgm:presLayoutVars>
          <dgm:bulletEnabled val="1"/>
        </dgm:presLayoutVars>
      </dgm:prSet>
      <dgm:spPr/>
    </dgm:pt>
    <dgm:pt modelId="{E8D35A66-D585-41A6-809D-6E8871A2C0FC}" type="pres">
      <dgm:prSet presAssocID="{11632AEA-39A9-449A-9798-6C56C59363C7}" presName="sibTrans" presStyleCnt="0"/>
      <dgm:spPr/>
    </dgm:pt>
    <dgm:pt modelId="{548BD910-61B7-4530-ADB6-95C909931DD9}" type="pres">
      <dgm:prSet presAssocID="{153E319F-BFD8-43B4-8085-CAFDBD67F897}" presName="node" presStyleLbl="node1" presStyleIdx="5" presStyleCnt="6">
        <dgm:presLayoutVars>
          <dgm:bulletEnabled val="1"/>
        </dgm:presLayoutVars>
      </dgm:prSet>
      <dgm:spPr/>
    </dgm:pt>
  </dgm:ptLst>
  <dgm:cxnLst>
    <dgm:cxn modelId="{B9E6040F-19E2-4FBB-9E50-71A72831F0BD}" type="presOf" srcId="{401475E5-AEFF-4BA1-82B6-42D597B2B1A8}" destId="{ECE01AD3-CCC9-4CBD-A8D8-CD5FD7B1E3D5}" srcOrd="0" destOrd="1" presId="urn:microsoft.com/office/officeart/2005/8/layout/default"/>
    <dgm:cxn modelId="{F0147D1F-8523-4599-A310-03FE0EA8CEA2}" type="presOf" srcId="{90158ED2-7707-440D-BA60-46CD08A5260D}" destId="{E8658E66-4A6B-4A72-8E8E-A0A3C0B68D89}" srcOrd="0" destOrd="0" presId="urn:microsoft.com/office/officeart/2005/8/layout/default"/>
    <dgm:cxn modelId="{1421F92A-CED2-415E-8169-618C78A2523E}" type="presOf" srcId="{0D8C8B89-03A7-4E8B-8895-DAE888087A49}" destId="{548BD910-61B7-4530-ADB6-95C909931DD9}" srcOrd="0" destOrd="1" presId="urn:microsoft.com/office/officeart/2005/8/layout/default"/>
    <dgm:cxn modelId="{21793E2E-F608-44BE-A240-FBC8A57E0608}" type="presOf" srcId="{FB34FF4B-FDE0-4BEA-AE3F-96416AAABAC5}" destId="{971ECC75-D3C2-4612-9FF6-092FFD2E6ABD}" srcOrd="0" destOrd="0" presId="urn:microsoft.com/office/officeart/2005/8/layout/default"/>
    <dgm:cxn modelId="{1856D82F-1E34-44C7-890B-71CB5BF9401B}" srcId="{3123BB34-869E-4761-BE2E-79C4EEA956A1}" destId="{401475E5-AEFF-4BA1-82B6-42D597B2B1A8}" srcOrd="0" destOrd="0" parTransId="{A3FFBEE3-4C7A-4693-A38E-B5BC49E4F433}" sibTransId="{857F6CCF-6A81-48BF-BA68-BB067D6169BF}"/>
    <dgm:cxn modelId="{AFCCC662-46FA-4C8E-B3B7-6E29297285DA}" type="presOf" srcId="{3C84F470-6179-42A8-A72C-941D5D1C0116}" destId="{0CAF9209-1773-4AA8-AA5E-ABE7556F87E3}" srcOrd="0" destOrd="1" presId="urn:microsoft.com/office/officeart/2005/8/layout/default"/>
    <dgm:cxn modelId="{8867C352-CAC2-4147-BBA8-1693E3055C4F}" srcId="{58EC0FF2-A42E-49DF-913A-5C3FF391D990}" destId="{3C84F470-6179-42A8-A72C-941D5D1C0116}" srcOrd="0" destOrd="0" parTransId="{FA409E64-36CE-4BE1-BF50-92644B8B4098}" sibTransId="{7E4488D1-5F6A-497E-88E7-279A220B9B44}"/>
    <dgm:cxn modelId="{11789B57-9E54-48D1-9EEE-7725C9D9823F}" srcId="{FFDB7AA8-E258-46E7-9B14-A0C166A02436}" destId="{58EC0FF2-A42E-49DF-913A-5C3FF391D990}" srcOrd="2" destOrd="0" parTransId="{9AD03440-16DF-4559-B16F-E5B636574A36}" sibTransId="{9EB6A59D-A0F2-47B5-9816-A82A6889ECBC}"/>
    <dgm:cxn modelId="{8A2B7884-4795-4EE7-8E70-007AFB877148}" srcId="{FFDB7AA8-E258-46E7-9B14-A0C166A02436}" destId="{FABF8688-DC85-4887-BADB-DB69BD76780E}" srcOrd="1" destOrd="0" parTransId="{CF77075C-0FC1-488E-8408-885E5B51E114}" sibTransId="{B8ADE5EE-DDA9-482D-84C3-E9EB7208FF1C}"/>
    <dgm:cxn modelId="{2214FF97-47D7-405D-BA58-E209EE78A58F}" srcId="{FFDB7AA8-E258-46E7-9B14-A0C166A02436}" destId="{FB34FF4B-FDE0-4BEA-AE3F-96416AAABAC5}" srcOrd="0" destOrd="0" parTransId="{4A6BD752-CBDE-47CB-B609-345CB83E964B}" sibTransId="{4EDAB757-9049-4571-A36C-E3D825F46321}"/>
    <dgm:cxn modelId="{6270AA9A-9AA3-4BB2-B003-E621025F23A1}" srcId="{153E319F-BFD8-43B4-8085-CAFDBD67F897}" destId="{0D8C8B89-03A7-4E8B-8895-DAE888087A49}" srcOrd="0" destOrd="0" parTransId="{3BE283F7-25A6-4007-ACB4-9D4E4E68F5B5}" sibTransId="{34B94354-F55B-4FF9-AAD5-397B16AEE415}"/>
    <dgm:cxn modelId="{29088AA3-BFDF-4028-8104-9616972BFDEF}" type="presOf" srcId="{3123BB34-869E-4761-BE2E-79C4EEA956A1}" destId="{ECE01AD3-CCC9-4CBD-A8D8-CD5FD7B1E3D5}" srcOrd="0" destOrd="0" presId="urn:microsoft.com/office/officeart/2005/8/layout/default"/>
    <dgm:cxn modelId="{C6C930AB-C46D-4ED7-989D-4B1938B664A2}" type="presOf" srcId="{6D8DB355-E820-4B6F-99C8-9F8D46213C35}" destId="{2A93C4B5-1DCA-4C50-AD37-B20BC2CDF0DA}" srcOrd="0" destOrd="1" presId="urn:microsoft.com/office/officeart/2005/8/layout/default"/>
    <dgm:cxn modelId="{B3B30DAE-7A0E-4A3E-A304-960594D6E736}" srcId="{FABF8688-DC85-4887-BADB-DB69BD76780E}" destId="{6D8DB355-E820-4B6F-99C8-9F8D46213C35}" srcOrd="0" destOrd="0" parTransId="{375DC65A-065A-487F-9197-301E925453E3}" sibTransId="{63CD0FD2-62E4-4325-A241-2328D082DF99}"/>
    <dgm:cxn modelId="{2D000DC0-2E36-4F7B-88A7-4CD83A534657}" srcId="{FFDB7AA8-E258-46E7-9B14-A0C166A02436}" destId="{3123BB34-869E-4761-BE2E-79C4EEA956A1}" srcOrd="4" destOrd="0" parTransId="{9ADF0DD9-1DC1-4A8C-B03F-1CDBFFD0AD69}" sibTransId="{11632AEA-39A9-449A-9798-6C56C59363C7}"/>
    <dgm:cxn modelId="{BBBCFBC2-B7D4-4746-8A83-BCD9B1E36481}" type="presOf" srcId="{153E319F-BFD8-43B4-8085-CAFDBD67F897}" destId="{548BD910-61B7-4530-ADB6-95C909931DD9}" srcOrd="0" destOrd="0" presId="urn:microsoft.com/office/officeart/2005/8/layout/default"/>
    <dgm:cxn modelId="{EF9DBAC4-8C94-49C8-956B-F021AAB6C2A0}" srcId="{FFDB7AA8-E258-46E7-9B14-A0C166A02436}" destId="{153E319F-BFD8-43B4-8085-CAFDBD67F897}" srcOrd="5" destOrd="0" parTransId="{D9650345-76C9-4585-9F32-EB85DB89BC8D}" sibTransId="{5BE90CAD-680E-4031-95AF-04534C7B2E89}"/>
    <dgm:cxn modelId="{DCADCFDA-A881-443D-B59A-79E42D601AEA}" type="presOf" srcId="{FABF8688-DC85-4887-BADB-DB69BD76780E}" destId="{2A93C4B5-1DCA-4C50-AD37-B20BC2CDF0DA}" srcOrd="0" destOrd="0" presId="urn:microsoft.com/office/officeart/2005/8/layout/default"/>
    <dgm:cxn modelId="{3D2AB4DE-9FA1-4176-8A90-41410CF7FE03}" type="presOf" srcId="{FFDB7AA8-E258-46E7-9B14-A0C166A02436}" destId="{2B50EB88-1E22-49FE-89BB-BD14CE318731}" srcOrd="0" destOrd="0" presId="urn:microsoft.com/office/officeart/2005/8/layout/default"/>
    <dgm:cxn modelId="{2D2CF4F1-CC6E-4ED3-9F48-124DFB2FA922}" type="presOf" srcId="{58EC0FF2-A42E-49DF-913A-5C3FF391D990}" destId="{0CAF9209-1773-4AA8-AA5E-ABE7556F87E3}" srcOrd="0" destOrd="0" presId="urn:microsoft.com/office/officeart/2005/8/layout/default"/>
    <dgm:cxn modelId="{2105B9FB-D89A-4A15-858F-329BDF9F93B4}" srcId="{FFDB7AA8-E258-46E7-9B14-A0C166A02436}" destId="{90158ED2-7707-440D-BA60-46CD08A5260D}" srcOrd="3" destOrd="0" parTransId="{CC39055C-C911-42F1-B875-48A8E47B7E66}" sibTransId="{5A2AAE83-E3D2-4C38-A936-5085D3475FB6}"/>
    <dgm:cxn modelId="{95B70336-CABD-46EB-8330-AAC4E1D0E750}" type="presParOf" srcId="{2B50EB88-1E22-49FE-89BB-BD14CE318731}" destId="{971ECC75-D3C2-4612-9FF6-092FFD2E6ABD}" srcOrd="0" destOrd="0" presId="urn:microsoft.com/office/officeart/2005/8/layout/default"/>
    <dgm:cxn modelId="{E23501FB-35E9-4C2B-AE69-F59C389B9540}" type="presParOf" srcId="{2B50EB88-1E22-49FE-89BB-BD14CE318731}" destId="{11F530B0-E841-4A74-A1CC-CC3F6B31500C}" srcOrd="1" destOrd="0" presId="urn:microsoft.com/office/officeart/2005/8/layout/default"/>
    <dgm:cxn modelId="{58ECCE9C-C709-4ACC-8885-C020507EBFDF}" type="presParOf" srcId="{2B50EB88-1E22-49FE-89BB-BD14CE318731}" destId="{2A93C4B5-1DCA-4C50-AD37-B20BC2CDF0DA}" srcOrd="2" destOrd="0" presId="urn:microsoft.com/office/officeart/2005/8/layout/default"/>
    <dgm:cxn modelId="{C6450C15-0FEB-4E9F-A08C-4C6F30FA8C98}" type="presParOf" srcId="{2B50EB88-1E22-49FE-89BB-BD14CE318731}" destId="{9AB70E89-C167-487F-9F3F-3285A5009119}" srcOrd="3" destOrd="0" presId="urn:microsoft.com/office/officeart/2005/8/layout/default"/>
    <dgm:cxn modelId="{404BB6F8-1BD5-4CF0-9DD0-F57D4BDE2DF6}" type="presParOf" srcId="{2B50EB88-1E22-49FE-89BB-BD14CE318731}" destId="{0CAF9209-1773-4AA8-AA5E-ABE7556F87E3}" srcOrd="4" destOrd="0" presId="urn:microsoft.com/office/officeart/2005/8/layout/default"/>
    <dgm:cxn modelId="{52A109A1-56E0-4E25-ACFD-D6899BF0CB11}" type="presParOf" srcId="{2B50EB88-1E22-49FE-89BB-BD14CE318731}" destId="{A4A4DBF8-CB82-4352-A495-669D1A9C0957}" srcOrd="5" destOrd="0" presId="urn:microsoft.com/office/officeart/2005/8/layout/default"/>
    <dgm:cxn modelId="{AE71F951-791F-4385-ACD2-EB7B3A5568F7}" type="presParOf" srcId="{2B50EB88-1E22-49FE-89BB-BD14CE318731}" destId="{E8658E66-4A6B-4A72-8E8E-A0A3C0B68D89}" srcOrd="6" destOrd="0" presId="urn:microsoft.com/office/officeart/2005/8/layout/default"/>
    <dgm:cxn modelId="{846AF14D-B3AB-4265-97C3-04C1A33442E2}" type="presParOf" srcId="{2B50EB88-1E22-49FE-89BB-BD14CE318731}" destId="{C8C2E1A8-9563-49DB-B852-621E98C71F9A}" srcOrd="7" destOrd="0" presId="urn:microsoft.com/office/officeart/2005/8/layout/default"/>
    <dgm:cxn modelId="{579EE88B-409F-49F0-8A98-24E9D02B16FD}" type="presParOf" srcId="{2B50EB88-1E22-49FE-89BB-BD14CE318731}" destId="{ECE01AD3-CCC9-4CBD-A8D8-CD5FD7B1E3D5}" srcOrd="8" destOrd="0" presId="urn:microsoft.com/office/officeart/2005/8/layout/default"/>
    <dgm:cxn modelId="{E5090009-F270-4FC3-8970-23B0AF3EB231}" type="presParOf" srcId="{2B50EB88-1E22-49FE-89BB-BD14CE318731}" destId="{E8D35A66-D585-41A6-809D-6E8871A2C0FC}" srcOrd="9" destOrd="0" presId="urn:microsoft.com/office/officeart/2005/8/layout/default"/>
    <dgm:cxn modelId="{9B4CEB5F-4A4C-45CE-8ED8-BD0D0477BCF7}" type="presParOf" srcId="{2B50EB88-1E22-49FE-89BB-BD14CE318731}" destId="{548BD910-61B7-4530-ADB6-95C909931DD9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4EDB210-9347-4E2B-BB84-5AC6B6DFE90D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7D79D3F-BECB-4BCC-ACCD-6990C4335D4C}">
      <dgm:prSet/>
      <dgm:spPr/>
      <dgm:t>
        <a:bodyPr/>
        <a:lstStyle/>
        <a:p>
          <a:r>
            <a:rPr lang="en-US" b="1" i="0" baseline="0"/>
            <a:t>Threat of New Entrants</a:t>
          </a:r>
          <a:endParaRPr lang="en-US"/>
        </a:p>
      </dgm:t>
    </dgm:pt>
    <dgm:pt modelId="{358274FA-72C2-4D14-9075-8E090446F335}" type="parTrans" cxnId="{07A73A64-6A8B-4E9A-9C8C-B02FE020EC35}">
      <dgm:prSet/>
      <dgm:spPr/>
      <dgm:t>
        <a:bodyPr/>
        <a:lstStyle/>
        <a:p>
          <a:endParaRPr lang="en-US"/>
        </a:p>
      </dgm:t>
    </dgm:pt>
    <dgm:pt modelId="{3FEC0259-E596-45E5-A13F-64E48A136AEB}" type="sibTrans" cxnId="{07A73A64-6A8B-4E9A-9C8C-B02FE020EC35}">
      <dgm:prSet/>
      <dgm:spPr/>
      <dgm:t>
        <a:bodyPr/>
        <a:lstStyle/>
        <a:p>
          <a:endParaRPr lang="en-US"/>
        </a:p>
      </dgm:t>
    </dgm:pt>
    <dgm:pt modelId="{E179D47C-5D2B-4A10-A97D-FE490F5328DD}">
      <dgm:prSet/>
      <dgm:spPr/>
      <dgm:t>
        <a:bodyPr/>
        <a:lstStyle/>
        <a:p>
          <a:r>
            <a:rPr lang="en-US" b="1" i="0" baseline="0"/>
            <a:t>High Barriers to Entry</a:t>
          </a:r>
          <a:r>
            <a:rPr lang="en-US" b="0" i="0" baseline="0"/>
            <a:t>: The decorative paint industry requires substantial capital investment, established distribution networks, and a trusted brand image.</a:t>
          </a:r>
          <a:endParaRPr lang="en-US"/>
        </a:p>
      </dgm:t>
    </dgm:pt>
    <dgm:pt modelId="{60650945-7039-40C4-AA13-E96CE9299760}" type="parTrans" cxnId="{41581150-045A-45A2-99C1-8A1C8E4073C9}">
      <dgm:prSet/>
      <dgm:spPr/>
      <dgm:t>
        <a:bodyPr/>
        <a:lstStyle/>
        <a:p>
          <a:endParaRPr lang="en-US"/>
        </a:p>
      </dgm:t>
    </dgm:pt>
    <dgm:pt modelId="{6BBDA9B6-FBCC-4F43-A6E5-8260FA7F16DD}" type="sibTrans" cxnId="{41581150-045A-45A2-99C1-8A1C8E4073C9}">
      <dgm:prSet/>
      <dgm:spPr/>
      <dgm:t>
        <a:bodyPr/>
        <a:lstStyle/>
        <a:p>
          <a:endParaRPr lang="en-US"/>
        </a:p>
      </dgm:t>
    </dgm:pt>
    <dgm:pt modelId="{1DB97366-838B-4768-B535-2C9460EAB0C0}">
      <dgm:prSet/>
      <dgm:spPr/>
      <dgm:t>
        <a:bodyPr/>
        <a:lstStyle/>
        <a:p>
          <a:r>
            <a:rPr lang="en-US" b="1" i="0" baseline="0"/>
            <a:t>Mitigation</a:t>
          </a:r>
          <a:r>
            <a:rPr lang="en-US" b="0" i="0" baseline="0"/>
            <a:t>: ABG’s strong financial backing and extensive manufacturing capabilities help Birla Opus overcome these entry barriers.</a:t>
          </a:r>
          <a:endParaRPr lang="en-US"/>
        </a:p>
      </dgm:t>
    </dgm:pt>
    <dgm:pt modelId="{E6A19D5A-F58B-44E6-AEDF-08738095249E}" type="parTrans" cxnId="{970E1423-5CD2-4ED5-ACDD-62E703D281AE}">
      <dgm:prSet/>
      <dgm:spPr/>
      <dgm:t>
        <a:bodyPr/>
        <a:lstStyle/>
        <a:p>
          <a:endParaRPr lang="en-US"/>
        </a:p>
      </dgm:t>
    </dgm:pt>
    <dgm:pt modelId="{713AEB39-3B60-4F7C-B5F3-835D6E784FA9}" type="sibTrans" cxnId="{970E1423-5CD2-4ED5-ACDD-62E703D281AE}">
      <dgm:prSet/>
      <dgm:spPr/>
      <dgm:t>
        <a:bodyPr/>
        <a:lstStyle/>
        <a:p>
          <a:endParaRPr lang="en-US"/>
        </a:p>
      </dgm:t>
    </dgm:pt>
    <dgm:pt modelId="{379C254A-E883-4CB4-A75A-FB68F095CF60}">
      <dgm:prSet/>
      <dgm:spPr/>
      <dgm:t>
        <a:bodyPr/>
        <a:lstStyle/>
        <a:p>
          <a:r>
            <a:rPr lang="en-US" b="1" i="0" baseline="0"/>
            <a:t>Bargaining Power of Suppliers</a:t>
          </a:r>
          <a:endParaRPr lang="en-US"/>
        </a:p>
      </dgm:t>
    </dgm:pt>
    <dgm:pt modelId="{72A9E6D3-41AD-4284-92C2-03FDE6B4E5DA}" type="parTrans" cxnId="{CE56FA0E-D3DB-49D0-B25E-03BA14CAAC41}">
      <dgm:prSet/>
      <dgm:spPr/>
      <dgm:t>
        <a:bodyPr/>
        <a:lstStyle/>
        <a:p>
          <a:endParaRPr lang="en-US"/>
        </a:p>
      </dgm:t>
    </dgm:pt>
    <dgm:pt modelId="{8AC954AB-3DDC-4295-BAB7-51DF8956D879}" type="sibTrans" cxnId="{CE56FA0E-D3DB-49D0-B25E-03BA14CAAC41}">
      <dgm:prSet/>
      <dgm:spPr/>
      <dgm:t>
        <a:bodyPr/>
        <a:lstStyle/>
        <a:p>
          <a:endParaRPr lang="en-US"/>
        </a:p>
      </dgm:t>
    </dgm:pt>
    <dgm:pt modelId="{4DAE0A3F-023A-4A2B-ACB0-575692A050D6}">
      <dgm:prSet/>
      <dgm:spPr/>
      <dgm:t>
        <a:bodyPr/>
        <a:lstStyle/>
        <a:p>
          <a:r>
            <a:rPr lang="en-US" b="1" i="0" baseline="0"/>
            <a:t>Supplier Control</a:t>
          </a:r>
          <a:r>
            <a:rPr lang="en-US" b="0" i="0" baseline="0"/>
            <a:t>: As a large-scale manufacturer, Birla Opus can negotiate favorable terms with suppliers, reducing supplier power.</a:t>
          </a:r>
          <a:endParaRPr lang="en-US"/>
        </a:p>
      </dgm:t>
    </dgm:pt>
    <dgm:pt modelId="{E708FE20-41DF-4E5B-96C5-6B273F397298}" type="parTrans" cxnId="{59B81426-D42B-45C8-9281-A577FCC3BF0E}">
      <dgm:prSet/>
      <dgm:spPr/>
      <dgm:t>
        <a:bodyPr/>
        <a:lstStyle/>
        <a:p>
          <a:endParaRPr lang="en-US"/>
        </a:p>
      </dgm:t>
    </dgm:pt>
    <dgm:pt modelId="{3D59AB39-FAF9-43A2-8C90-2FC490384A8B}" type="sibTrans" cxnId="{59B81426-D42B-45C8-9281-A577FCC3BF0E}">
      <dgm:prSet/>
      <dgm:spPr/>
      <dgm:t>
        <a:bodyPr/>
        <a:lstStyle/>
        <a:p>
          <a:endParaRPr lang="en-US"/>
        </a:p>
      </dgm:t>
    </dgm:pt>
    <dgm:pt modelId="{98F63D30-E4D5-435E-9227-9990332B6D2D}">
      <dgm:prSet/>
      <dgm:spPr/>
      <dgm:t>
        <a:bodyPr/>
        <a:lstStyle/>
        <a:p>
          <a:r>
            <a:rPr lang="en-US" b="1" i="0" baseline="0"/>
            <a:t>Quality Assurance</a:t>
          </a:r>
          <a:r>
            <a:rPr lang="en-US" b="0" i="0" baseline="0"/>
            <a:t>: Secures high-quality materials to maintain product standards.</a:t>
          </a:r>
          <a:endParaRPr lang="en-US"/>
        </a:p>
      </dgm:t>
    </dgm:pt>
    <dgm:pt modelId="{09ABF888-2DA1-4116-9C92-DADBDB27E635}" type="parTrans" cxnId="{9C9FAE4F-5B85-4C82-9A9A-2FB81E0C1461}">
      <dgm:prSet/>
      <dgm:spPr/>
      <dgm:t>
        <a:bodyPr/>
        <a:lstStyle/>
        <a:p>
          <a:endParaRPr lang="en-US"/>
        </a:p>
      </dgm:t>
    </dgm:pt>
    <dgm:pt modelId="{847CB8C5-103F-4A72-8622-7F1A1EC4CAAC}" type="sibTrans" cxnId="{9C9FAE4F-5B85-4C82-9A9A-2FB81E0C1461}">
      <dgm:prSet/>
      <dgm:spPr/>
      <dgm:t>
        <a:bodyPr/>
        <a:lstStyle/>
        <a:p>
          <a:endParaRPr lang="en-US"/>
        </a:p>
      </dgm:t>
    </dgm:pt>
    <dgm:pt modelId="{22F89D0B-1B58-43A9-830D-F15BF9AB4D6D}" type="pres">
      <dgm:prSet presAssocID="{44EDB210-9347-4E2B-BB84-5AC6B6DFE90D}" presName="linear" presStyleCnt="0">
        <dgm:presLayoutVars>
          <dgm:animLvl val="lvl"/>
          <dgm:resizeHandles val="exact"/>
        </dgm:presLayoutVars>
      </dgm:prSet>
      <dgm:spPr/>
    </dgm:pt>
    <dgm:pt modelId="{6E0583EB-CFB5-4E75-A3CF-933FC0A2E175}" type="pres">
      <dgm:prSet presAssocID="{47D79D3F-BECB-4BCC-ACCD-6990C4335D4C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68A22102-435F-43AF-ABDC-6A845918B60E}" type="pres">
      <dgm:prSet presAssocID="{3FEC0259-E596-45E5-A13F-64E48A136AEB}" presName="spacer" presStyleCnt="0"/>
      <dgm:spPr/>
    </dgm:pt>
    <dgm:pt modelId="{6840C35A-1C85-40FE-9100-4BE79D38FCDE}" type="pres">
      <dgm:prSet presAssocID="{E179D47C-5D2B-4A10-A97D-FE490F5328DD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FD1001BF-0AF6-45AC-8B40-7114E9458C7B}" type="pres">
      <dgm:prSet presAssocID="{6BBDA9B6-FBCC-4F43-A6E5-8260FA7F16DD}" presName="spacer" presStyleCnt="0"/>
      <dgm:spPr/>
    </dgm:pt>
    <dgm:pt modelId="{1428BB4F-B090-4168-A284-EBD1CEBBE54E}" type="pres">
      <dgm:prSet presAssocID="{1DB97366-838B-4768-B535-2C9460EAB0C0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FC5D310F-3B69-4DB7-9A22-23C28F4C4D18}" type="pres">
      <dgm:prSet presAssocID="{713AEB39-3B60-4F7C-B5F3-835D6E784FA9}" presName="spacer" presStyleCnt="0"/>
      <dgm:spPr/>
    </dgm:pt>
    <dgm:pt modelId="{2A3F38BB-C069-4AE9-A5A4-741D8E71258F}" type="pres">
      <dgm:prSet presAssocID="{379C254A-E883-4CB4-A75A-FB68F095CF60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C786B97A-D6C4-4FFA-81EF-689A180604EA}" type="pres">
      <dgm:prSet presAssocID="{8AC954AB-3DDC-4295-BAB7-51DF8956D879}" presName="spacer" presStyleCnt="0"/>
      <dgm:spPr/>
    </dgm:pt>
    <dgm:pt modelId="{DAE0DBAB-1C44-4F7E-BE55-CE86DF47BF86}" type="pres">
      <dgm:prSet presAssocID="{4DAE0A3F-023A-4A2B-ACB0-575692A050D6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9C9406DA-A8A9-40F7-80ED-EEAD605C3135}" type="pres">
      <dgm:prSet presAssocID="{3D59AB39-FAF9-43A2-8C90-2FC490384A8B}" presName="spacer" presStyleCnt="0"/>
      <dgm:spPr/>
    </dgm:pt>
    <dgm:pt modelId="{CDB8B62E-7858-4A7F-AAEE-3EE75260BE77}" type="pres">
      <dgm:prSet presAssocID="{98F63D30-E4D5-435E-9227-9990332B6D2D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CE56FA0E-D3DB-49D0-B25E-03BA14CAAC41}" srcId="{44EDB210-9347-4E2B-BB84-5AC6B6DFE90D}" destId="{379C254A-E883-4CB4-A75A-FB68F095CF60}" srcOrd="3" destOrd="0" parTransId="{72A9E6D3-41AD-4284-92C2-03FDE6B4E5DA}" sibTransId="{8AC954AB-3DDC-4295-BAB7-51DF8956D879}"/>
    <dgm:cxn modelId="{ACC9D60F-3167-4108-9164-B391445EBB7A}" type="presOf" srcId="{379C254A-E883-4CB4-A75A-FB68F095CF60}" destId="{2A3F38BB-C069-4AE9-A5A4-741D8E71258F}" srcOrd="0" destOrd="0" presId="urn:microsoft.com/office/officeart/2005/8/layout/vList2"/>
    <dgm:cxn modelId="{970E1423-5CD2-4ED5-ACDD-62E703D281AE}" srcId="{44EDB210-9347-4E2B-BB84-5AC6B6DFE90D}" destId="{1DB97366-838B-4768-B535-2C9460EAB0C0}" srcOrd="2" destOrd="0" parTransId="{E6A19D5A-F58B-44E6-AEDF-08738095249E}" sibTransId="{713AEB39-3B60-4F7C-B5F3-835D6E784FA9}"/>
    <dgm:cxn modelId="{59B81426-D42B-45C8-9281-A577FCC3BF0E}" srcId="{44EDB210-9347-4E2B-BB84-5AC6B6DFE90D}" destId="{4DAE0A3F-023A-4A2B-ACB0-575692A050D6}" srcOrd="4" destOrd="0" parTransId="{E708FE20-41DF-4E5B-96C5-6B273F397298}" sibTransId="{3D59AB39-FAF9-43A2-8C90-2FC490384A8B}"/>
    <dgm:cxn modelId="{188BB831-0042-4042-9D44-C1B851698272}" type="presOf" srcId="{44EDB210-9347-4E2B-BB84-5AC6B6DFE90D}" destId="{22F89D0B-1B58-43A9-830D-F15BF9AB4D6D}" srcOrd="0" destOrd="0" presId="urn:microsoft.com/office/officeart/2005/8/layout/vList2"/>
    <dgm:cxn modelId="{E8E6313E-A215-491B-A727-707D64E86264}" type="presOf" srcId="{47D79D3F-BECB-4BCC-ACCD-6990C4335D4C}" destId="{6E0583EB-CFB5-4E75-A3CF-933FC0A2E175}" srcOrd="0" destOrd="0" presId="urn:microsoft.com/office/officeart/2005/8/layout/vList2"/>
    <dgm:cxn modelId="{07A73A64-6A8B-4E9A-9C8C-B02FE020EC35}" srcId="{44EDB210-9347-4E2B-BB84-5AC6B6DFE90D}" destId="{47D79D3F-BECB-4BCC-ACCD-6990C4335D4C}" srcOrd="0" destOrd="0" parTransId="{358274FA-72C2-4D14-9075-8E090446F335}" sibTransId="{3FEC0259-E596-45E5-A13F-64E48A136AEB}"/>
    <dgm:cxn modelId="{9C9FAE4F-5B85-4C82-9A9A-2FB81E0C1461}" srcId="{44EDB210-9347-4E2B-BB84-5AC6B6DFE90D}" destId="{98F63D30-E4D5-435E-9227-9990332B6D2D}" srcOrd="5" destOrd="0" parTransId="{09ABF888-2DA1-4116-9C92-DADBDB27E635}" sibTransId="{847CB8C5-103F-4A72-8622-7F1A1EC4CAAC}"/>
    <dgm:cxn modelId="{41581150-045A-45A2-99C1-8A1C8E4073C9}" srcId="{44EDB210-9347-4E2B-BB84-5AC6B6DFE90D}" destId="{E179D47C-5D2B-4A10-A97D-FE490F5328DD}" srcOrd="1" destOrd="0" parTransId="{60650945-7039-40C4-AA13-E96CE9299760}" sibTransId="{6BBDA9B6-FBCC-4F43-A6E5-8260FA7F16DD}"/>
    <dgm:cxn modelId="{831C2BAD-9D2B-45CD-9D9D-43F225762FC4}" type="presOf" srcId="{98F63D30-E4D5-435E-9227-9990332B6D2D}" destId="{CDB8B62E-7858-4A7F-AAEE-3EE75260BE77}" srcOrd="0" destOrd="0" presId="urn:microsoft.com/office/officeart/2005/8/layout/vList2"/>
    <dgm:cxn modelId="{95A2FBAE-EC9B-46A9-B3AA-A9B9127EF4AB}" type="presOf" srcId="{E179D47C-5D2B-4A10-A97D-FE490F5328DD}" destId="{6840C35A-1C85-40FE-9100-4BE79D38FCDE}" srcOrd="0" destOrd="0" presId="urn:microsoft.com/office/officeart/2005/8/layout/vList2"/>
    <dgm:cxn modelId="{40021DB3-12E0-4A03-AA4B-30CB58864445}" type="presOf" srcId="{1DB97366-838B-4768-B535-2C9460EAB0C0}" destId="{1428BB4F-B090-4168-A284-EBD1CEBBE54E}" srcOrd="0" destOrd="0" presId="urn:microsoft.com/office/officeart/2005/8/layout/vList2"/>
    <dgm:cxn modelId="{D97176EE-A95B-4E57-AFF0-AA04BA7FFF59}" type="presOf" srcId="{4DAE0A3F-023A-4A2B-ACB0-575692A050D6}" destId="{DAE0DBAB-1C44-4F7E-BE55-CE86DF47BF86}" srcOrd="0" destOrd="0" presId="urn:microsoft.com/office/officeart/2005/8/layout/vList2"/>
    <dgm:cxn modelId="{981BC375-2C5E-4399-8AF8-353D5E9DE78B}" type="presParOf" srcId="{22F89D0B-1B58-43A9-830D-F15BF9AB4D6D}" destId="{6E0583EB-CFB5-4E75-A3CF-933FC0A2E175}" srcOrd="0" destOrd="0" presId="urn:microsoft.com/office/officeart/2005/8/layout/vList2"/>
    <dgm:cxn modelId="{58D5D49F-36F1-4497-AC94-783825A1B570}" type="presParOf" srcId="{22F89D0B-1B58-43A9-830D-F15BF9AB4D6D}" destId="{68A22102-435F-43AF-ABDC-6A845918B60E}" srcOrd="1" destOrd="0" presId="urn:microsoft.com/office/officeart/2005/8/layout/vList2"/>
    <dgm:cxn modelId="{E6C39254-D61D-43DC-B294-E74E47BE0087}" type="presParOf" srcId="{22F89D0B-1B58-43A9-830D-F15BF9AB4D6D}" destId="{6840C35A-1C85-40FE-9100-4BE79D38FCDE}" srcOrd="2" destOrd="0" presId="urn:microsoft.com/office/officeart/2005/8/layout/vList2"/>
    <dgm:cxn modelId="{DBBA1E67-D8AB-4E8A-8CFE-8441B523D072}" type="presParOf" srcId="{22F89D0B-1B58-43A9-830D-F15BF9AB4D6D}" destId="{FD1001BF-0AF6-45AC-8B40-7114E9458C7B}" srcOrd="3" destOrd="0" presId="urn:microsoft.com/office/officeart/2005/8/layout/vList2"/>
    <dgm:cxn modelId="{59627C3F-DE3B-4C86-A416-A88138AB41A4}" type="presParOf" srcId="{22F89D0B-1B58-43A9-830D-F15BF9AB4D6D}" destId="{1428BB4F-B090-4168-A284-EBD1CEBBE54E}" srcOrd="4" destOrd="0" presId="urn:microsoft.com/office/officeart/2005/8/layout/vList2"/>
    <dgm:cxn modelId="{C47EB3FD-BB42-4A72-9391-A154F7A24802}" type="presParOf" srcId="{22F89D0B-1B58-43A9-830D-F15BF9AB4D6D}" destId="{FC5D310F-3B69-4DB7-9A22-23C28F4C4D18}" srcOrd="5" destOrd="0" presId="urn:microsoft.com/office/officeart/2005/8/layout/vList2"/>
    <dgm:cxn modelId="{DD907ACE-E3D2-473E-88B4-78314A5B3046}" type="presParOf" srcId="{22F89D0B-1B58-43A9-830D-F15BF9AB4D6D}" destId="{2A3F38BB-C069-4AE9-A5A4-741D8E71258F}" srcOrd="6" destOrd="0" presId="urn:microsoft.com/office/officeart/2005/8/layout/vList2"/>
    <dgm:cxn modelId="{2D2CB1D1-59E8-4AA0-A28B-26AD3EDDFE23}" type="presParOf" srcId="{22F89D0B-1B58-43A9-830D-F15BF9AB4D6D}" destId="{C786B97A-D6C4-4FFA-81EF-689A180604EA}" srcOrd="7" destOrd="0" presId="urn:microsoft.com/office/officeart/2005/8/layout/vList2"/>
    <dgm:cxn modelId="{F36D6CDA-403B-4DF5-A95D-CC122D0C5736}" type="presParOf" srcId="{22F89D0B-1B58-43A9-830D-F15BF9AB4D6D}" destId="{DAE0DBAB-1C44-4F7E-BE55-CE86DF47BF86}" srcOrd="8" destOrd="0" presId="urn:microsoft.com/office/officeart/2005/8/layout/vList2"/>
    <dgm:cxn modelId="{64FEA526-54C9-4019-A609-D42C593096EC}" type="presParOf" srcId="{22F89D0B-1B58-43A9-830D-F15BF9AB4D6D}" destId="{9C9406DA-A8A9-40F7-80ED-EEAD605C3135}" srcOrd="9" destOrd="0" presId="urn:microsoft.com/office/officeart/2005/8/layout/vList2"/>
    <dgm:cxn modelId="{DB25E9A2-72CA-4406-910C-75270C7B36A8}" type="presParOf" srcId="{22F89D0B-1B58-43A9-830D-F15BF9AB4D6D}" destId="{CDB8B62E-7858-4A7F-AAEE-3EE75260BE77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5FCDBE6-66B0-46FB-BF12-086297BBD38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36EB938-3EA2-4014-8A19-EA4AF78F4E02}">
      <dgm:prSet/>
      <dgm:spPr/>
      <dgm:t>
        <a:bodyPr/>
        <a:lstStyle/>
        <a:p>
          <a:r>
            <a:rPr lang="en-US" b="1" i="0" baseline="0"/>
            <a:t>Bargaining Power of Buyers</a:t>
          </a:r>
          <a:endParaRPr lang="en-US"/>
        </a:p>
      </dgm:t>
    </dgm:pt>
    <dgm:pt modelId="{CC3DE358-9E11-4C11-9598-5184200094EE}" type="parTrans" cxnId="{363EE527-75BD-4E2E-8DC9-742E41109232}">
      <dgm:prSet/>
      <dgm:spPr/>
      <dgm:t>
        <a:bodyPr/>
        <a:lstStyle/>
        <a:p>
          <a:endParaRPr lang="en-US"/>
        </a:p>
      </dgm:t>
    </dgm:pt>
    <dgm:pt modelId="{589353D3-5718-4F79-B7EC-CF03FC7A6CC3}" type="sibTrans" cxnId="{363EE527-75BD-4E2E-8DC9-742E41109232}">
      <dgm:prSet/>
      <dgm:spPr/>
      <dgm:t>
        <a:bodyPr/>
        <a:lstStyle/>
        <a:p>
          <a:endParaRPr lang="en-US"/>
        </a:p>
      </dgm:t>
    </dgm:pt>
    <dgm:pt modelId="{32F4491B-2CBB-4472-A148-E5AE32088762}">
      <dgm:prSet/>
      <dgm:spPr/>
      <dgm:t>
        <a:bodyPr/>
        <a:lstStyle/>
        <a:p>
          <a:r>
            <a:rPr lang="en-US" b="1" i="0" baseline="0"/>
            <a:t>Variety and Choice</a:t>
          </a:r>
          <a:r>
            <a:rPr lang="en-US" b="0" i="0" baseline="0"/>
            <a:t>: Buyers have considerable power due to a wide range of options in the decorative paint market.</a:t>
          </a:r>
          <a:endParaRPr lang="en-US"/>
        </a:p>
      </dgm:t>
    </dgm:pt>
    <dgm:pt modelId="{778029B3-212D-40C0-B582-AC0C92BF2884}" type="parTrans" cxnId="{DA202387-F595-4C7F-9079-E86F60771460}">
      <dgm:prSet/>
      <dgm:spPr/>
      <dgm:t>
        <a:bodyPr/>
        <a:lstStyle/>
        <a:p>
          <a:endParaRPr lang="en-US"/>
        </a:p>
      </dgm:t>
    </dgm:pt>
    <dgm:pt modelId="{85B5A0FD-7B83-4A76-9E6B-6C490F958267}" type="sibTrans" cxnId="{DA202387-F595-4C7F-9079-E86F60771460}">
      <dgm:prSet/>
      <dgm:spPr/>
      <dgm:t>
        <a:bodyPr/>
        <a:lstStyle/>
        <a:p>
          <a:endParaRPr lang="en-US"/>
        </a:p>
      </dgm:t>
    </dgm:pt>
    <dgm:pt modelId="{90CBF173-D82E-4A98-A299-738BC56FB0F9}">
      <dgm:prSet/>
      <dgm:spPr/>
      <dgm:t>
        <a:bodyPr/>
        <a:lstStyle/>
        <a:p>
          <a:r>
            <a:rPr lang="en-US" b="1" i="0" baseline="0"/>
            <a:t>Countermeasures</a:t>
          </a:r>
          <a:r>
            <a:rPr lang="en-US" b="0" i="0" baseline="0"/>
            <a:t>: Birla Opus offers value-added services, extended warranties, and a diverse product range to build customer loyalty.</a:t>
          </a:r>
          <a:endParaRPr lang="en-US"/>
        </a:p>
      </dgm:t>
    </dgm:pt>
    <dgm:pt modelId="{40B196E6-8EBB-40B7-B7E9-406B9BAE2CD7}" type="parTrans" cxnId="{F9364F8D-7561-49BC-8E05-F58F6E8485CF}">
      <dgm:prSet/>
      <dgm:spPr/>
      <dgm:t>
        <a:bodyPr/>
        <a:lstStyle/>
        <a:p>
          <a:endParaRPr lang="en-US"/>
        </a:p>
      </dgm:t>
    </dgm:pt>
    <dgm:pt modelId="{5F089B21-7E7C-4330-A60F-A1F6143E145F}" type="sibTrans" cxnId="{F9364F8D-7561-49BC-8E05-F58F6E8485CF}">
      <dgm:prSet/>
      <dgm:spPr/>
      <dgm:t>
        <a:bodyPr/>
        <a:lstStyle/>
        <a:p>
          <a:endParaRPr lang="en-US"/>
        </a:p>
      </dgm:t>
    </dgm:pt>
    <dgm:pt modelId="{D2612388-77EE-47A7-BDDA-059623029F61}">
      <dgm:prSet/>
      <dgm:spPr/>
      <dgm:t>
        <a:bodyPr/>
        <a:lstStyle/>
        <a:p>
          <a:r>
            <a:rPr lang="en-US" b="1" i="0" baseline="0"/>
            <a:t>Threat of Substitutes</a:t>
          </a:r>
          <a:endParaRPr lang="en-US"/>
        </a:p>
      </dgm:t>
    </dgm:pt>
    <dgm:pt modelId="{B74DB4AA-05E3-42B7-81D6-37C9CA5DDE33}" type="parTrans" cxnId="{C52AD8E4-659B-4C2D-AEFA-AA09B4104289}">
      <dgm:prSet/>
      <dgm:spPr/>
      <dgm:t>
        <a:bodyPr/>
        <a:lstStyle/>
        <a:p>
          <a:endParaRPr lang="en-US"/>
        </a:p>
      </dgm:t>
    </dgm:pt>
    <dgm:pt modelId="{A6C8EC58-C169-4C3C-8322-E9869B9686C1}" type="sibTrans" cxnId="{C52AD8E4-659B-4C2D-AEFA-AA09B4104289}">
      <dgm:prSet/>
      <dgm:spPr/>
      <dgm:t>
        <a:bodyPr/>
        <a:lstStyle/>
        <a:p>
          <a:endParaRPr lang="en-US"/>
        </a:p>
      </dgm:t>
    </dgm:pt>
    <dgm:pt modelId="{D15F4159-7B61-4866-AF40-551EBA981059}">
      <dgm:prSet/>
      <dgm:spPr/>
      <dgm:t>
        <a:bodyPr/>
        <a:lstStyle/>
        <a:p>
          <a:r>
            <a:rPr lang="en-US" b="1" i="0" baseline="0"/>
            <a:t>Alternative Options</a:t>
          </a:r>
          <a:r>
            <a:rPr lang="en-US" b="0" i="0" baseline="0"/>
            <a:t>: Budget paint options are available in the market, posing a substitution risk.</a:t>
          </a:r>
          <a:endParaRPr lang="en-US"/>
        </a:p>
      </dgm:t>
    </dgm:pt>
    <dgm:pt modelId="{27F5C4FF-40CB-435A-8455-AE37797A987A}" type="parTrans" cxnId="{4F4A0A79-98C3-4B12-951E-EA7595815C8C}">
      <dgm:prSet/>
      <dgm:spPr/>
      <dgm:t>
        <a:bodyPr/>
        <a:lstStyle/>
        <a:p>
          <a:endParaRPr lang="en-US"/>
        </a:p>
      </dgm:t>
    </dgm:pt>
    <dgm:pt modelId="{75915173-5715-40C5-849A-079E594A727F}" type="sibTrans" cxnId="{4F4A0A79-98C3-4B12-951E-EA7595815C8C}">
      <dgm:prSet/>
      <dgm:spPr/>
      <dgm:t>
        <a:bodyPr/>
        <a:lstStyle/>
        <a:p>
          <a:endParaRPr lang="en-US"/>
        </a:p>
      </dgm:t>
    </dgm:pt>
    <dgm:pt modelId="{561CB49D-4934-466C-BD77-BA357C6E1103}">
      <dgm:prSet/>
      <dgm:spPr/>
      <dgm:t>
        <a:bodyPr/>
        <a:lstStyle/>
        <a:p>
          <a:r>
            <a:rPr lang="en-US" b="1" i="0" baseline="0"/>
            <a:t>Differentiation</a:t>
          </a:r>
          <a:r>
            <a:rPr lang="en-US" b="0" i="0" baseline="0"/>
            <a:t>: By targeting premium customers who prioritize quality and durability, Birla Opus reduces the likelihood of substitution.</a:t>
          </a:r>
          <a:endParaRPr lang="en-US"/>
        </a:p>
      </dgm:t>
    </dgm:pt>
    <dgm:pt modelId="{A4D72621-09E7-46A6-AA13-175E66837D29}" type="parTrans" cxnId="{344193C3-8C3F-4192-B31F-3DB166EDCF62}">
      <dgm:prSet/>
      <dgm:spPr/>
      <dgm:t>
        <a:bodyPr/>
        <a:lstStyle/>
        <a:p>
          <a:endParaRPr lang="en-US"/>
        </a:p>
      </dgm:t>
    </dgm:pt>
    <dgm:pt modelId="{93725663-E6C0-4139-9AF9-F3BC42A6F90B}" type="sibTrans" cxnId="{344193C3-8C3F-4192-B31F-3DB166EDCF62}">
      <dgm:prSet/>
      <dgm:spPr/>
      <dgm:t>
        <a:bodyPr/>
        <a:lstStyle/>
        <a:p>
          <a:endParaRPr lang="en-US"/>
        </a:p>
      </dgm:t>
    </dgm:pt>
    <dgm:pt modelId="{5D220DBC-06BA-4AEF-87D5-EDBBE5E4D919}" type="pres">
      <dgm:prSet presAssocID="{D5FCDBE6-66B0-46FB-BF12-086297BBD38F}" presName="linear" presStyleCnt="0">
        <dgm:presLayoutVars>
          <dgm:animLvl val="lvl"/>
          <dgm:resizeHandles val="exact"/>
        </dgm:presLayoutVars>
      </dgm:prSet>
      <dgm:spPr/>
    </dgm:pt>
    <dgm:pt modelId="{739DD5E5-674D-453F-B66A-B93F0CE58702}" type="pres">
      <dgm:prSet presAssocID="{736EB938-3EA2-4014-8A19-EA4AF78F4E02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90C31152-AF2D-49F9-961C-EA4F7FBDEB1B}" type="pres">
      <dgm:prSet presAssocID="{589353D3-5718-4F79-B7EC-CF03FC7A6CC3}" presName="spacer" presStyleCnt="0"/>
      <dgm:spPr/>
    </dgm:pt>
    <dgm:pt modelId="{21E628C3-9180-4AD4-A1A2-FFD3835EB5A6}" type="pres">
      <dgm:prSet presAssocID="{32F4491B-2CBB-4472-A148-E5AE32088762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5A55D0A6-8DA5-43C4-9784-5576A672F330}" type="pres">
      <dgm:prSet presAssocID="{85B5A0FD-7B83-4A76-9E6B-6C490F958267}" presName="spacer" presStyleCnt="0"/>
      <dgm:spPr/>
    </dgm:pt>
    <dgm:pt modelId="{7AEB34AE-29C6-42F1-872A-4A99D4C08178}" type="pres">
      <dgm:prSet presAssocID="{90CBF173-D82E-4A98-A299-738BC56FB0F9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1404F325-2041-497C-8641-17485B91A3B0}" type="pres">
      <dgm:prSet presAssocID="{5F089B21-7E7C-4330-A60F-A1F6143E145F}" presName="spacer" presStyleCnt="0"/>
      <dgm:spPr/>
    </dgm:pt>
    <dgm:pt modelId="{F86902A2-0A12-4DF4-9FAD-048555EA0F57}" type="pres">
      <dgm:prSet presAssocID="{D2612388-77EE-47A7-BDDA-059623029F61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0C49D788-2CC6-431D-89A0-CD130847DB65}" type="pres">
      <dgm:prSet presAssocID="{A6C8EC58-C169-4C3C-8322-E9869B9686C1}" presName="spacer" presStyleCnt="0"/>
      <dgm:spPr/>
    </dgm:pt>
    <dgm:pt modelId="{56040402-10B1-4DF0-82C5-2556F94C47B5}" type="pres">
      <dgm:prSet presAssocID="{D15F4159-7B61-4866-AF40-551EBA981059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F5C0D040-9197-4EF8-8BD1-35C4FB132F81}" type="pres">
      <dgm:prSet presAssocID="{75915173-5715-40C5-849A-079E594A727F}" presName="spacer" presStyleCnt="0"/>
      <dgm:spPr/>
    </dgm:pt>
    <dgm:pt modelId="{6E664F2A-83F5-4E60-863F-568626B6A618}" type="pres">
      <dgm:prSet presAssocID="{561CB49D-4934-466C-BD77-BA357C6E1103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B72A5801-B361-4CC2-8F8D-21581AF2F47F}" type="presOf" srcId="{D15F4159-7B61-4866-AF40-551EBA981059}" destId="{56040402-10B1-4DF0-82C5-2556F94C47B5}" srcOrd="0" destOrd="0" presId="urn:microsoft.com/office/officeart/2005/8/layout/vList2"/>
    <dgm:cxn modelId="{363EE527-75BD-4E2E-8DC9-742E41109232}" srcId="{D5FCDBE6-66B0-46FB-BF12-086297BBD38F}" destId="{736EB938-3EA2-4014-8A19-EA4AF78F4E02}" srcOrd="0" destOrd="0" parTransId="{CC3DE358-9E11-4C11-9598-5184200094EE}" sibTransId="{589353D3-5718-4F79-B7EC-CF03FC7A6CC3}"/>
    <dgm:cxn modelId="{292A774D-8273-4885-973F-AF6EBBC677BC}" type="presOf" srcId="{90CBF173-D82E-4A98-A299-738BC56FB0F9}" destId="{7AEB34AE-29C6-42F1-872A-4A99D4C08178}" srcOrd="0" destOrd="0" presId="urn:microsoft.com/office/officeart/2005/8/layout/vList2"/>
    <dgm:cxn modelId="{4F4A0A79-98C3-4B12-951E-EA7595815C8C}" srcId="{D5FCDBE6-66B0-46FB-BF12-086297BBD38F}" destId="{D15F4159-7B61-4866-AF40-551EBA981059}" srcOrd="4" destOrd="0" parTransId="{27F5C4FF-40CB-435A-8455-AE37797A987A}" sibTransId="{75915173-5715-40C5-849A-079E594A727F}"/>
    <dgm:cxn modelId="{DA202387-F595-4C7F-9079-E86F60771460}" srcId="{D5FCDBE6-66B0-46FB-BF12-086297BBD38F}" destId="{32F4491B-2CBB-4472-A148-E5AE32088762}" srcOrd="1" destOrd="0" parTransId="{778029B3-212D-40C0-B582-AC0C92BF2884}" sibTransId="{85B5A0FD-7B83-4A76-9E6B-6C490F958267}"/>
    <dgm:cxn modelId="{F9364F8D-7561-49BC-8E05-F58F6E8485CF}" srcId="{D5FCDBE6-66B0-46FB-BF12-086297BBD38F}" destId="{90CBF173-D82E-4A98-A299-738BC56FB0F9}" srcOrd="2" destOrd="0" parTransId="{40B196E6-8EBB-40B7-B7E9-406B9BAE2CD7}" sibTransId="{5F089B21-7E7C-4330-A60F-A1F6143E145F}"/>
    <dgm:cxn modelId="{631C67B8-458B-4E6A-90A5-FE44660DB9DA}" type="presOf" srcId="{32F4491B-2CBB-4472-A148-E5AE32088762}" destId="{21E628C3-9180-4AD4-A1A2-FFD3835EB5A6}" srcOrd="0" destOrd="0" presId="urn:microsoft.com/office/officeart/2005/8/layout/vList2"/>
    <dgm:cxn modelId="{0DEB49BB-CC18-481D-803B-0AEA7CA023CD}" type="presOf" srcId="{D5FCDBE6-66B0-46FB-BF12-086297BBD38F}" destId="{5D220DBC-06BA-4AEF-87D5-EDBBE5E4D919}" srcOrd="0" destOrd="0" presId="urn:microsoft.com/office/officeart/2005/8/layout/vList2"/>
    <dgm:cxn modelId="{344193C3-8C3F-4192-B31F-3DB166EDCF62}" srcId="{D5FCDBE6-66B0-46FB-BF12-086297BBD38F}" destId="{561CB49D-4934-466C-BD77-BA357C6E1103}" srcOrd="5" destOrd="0" parTransId="{A4D72621-09E7-46A6-AA13-175E66837D29}" sibTransId="{93725663-E6C0-4139-9AF9-F3BC42A6F90B}"/>
    <dgm:cxn modelId="{8D682ACE-CFA5-4CB6-9A7C-2003F7E69185}" type="presOf" srcId="{561CB49D-4934-466C-BD77-BA357C6E1103}" destId="{6E664F2A-83F5-4E60-863F-568626B6A618}" srcOrd="0" destOrd="0" presId="urn:microsoft.com/office/officeart/2005/8/layout/vList2"/>
    <dgm:cxn modelId="{EED6CBD5-9D59-4AC2-9C79-94AD73BAFB5F}" type="presOf" srcId="{D2612388-77EE-47A7-BDDA-059623029F61}" destId="{F86902A2-0A12-4DF4-9FAD-048555EA0F57}" srcOrd="0" destOrd="0" presId="urn:microsoft.com/office/officeart/2005/8/layout/vList2"/>
    <dgm:cxn modelId="{C52AD8E4-659B-4C2D-AEFA-AA09B4104289}" srcId="{D5FCDBE6-66B0-46FB-BF12-086297BBD38F}" destId="{D2612388-77EE-47A7-BDDA-059623029F61}" srcOrd="3" destOrd="0" parTransId="{B74DB4AA-05E3-42B7-81D6-37C9CA5DDE33}" sibTransId="{A6C8EC58-C169-4C3C-8322-E9869B9686C1}"/>
    <dgm:cxn modelId="{FB6674FF-6DC7-4B57-BAD5-EBF3D14237AE}" type="presOf" srcId="{736EB938-3EA2-4014-8A19-EA4AF78F4E02}" destId="{739DD5E5-674D-453F-B66A-B93F0CE58702}" srcOrd="0" destOrd="0" presId="urn:microsoft.com/office/officeart/2005/8/layout/vList2"/>
    <dgm:cxn modelId="{A6FB7AB4-F660-467F-9827-B40BC0794857}" type="presParOf" srcId="{5D220DBC-06BA-4AEF-87D5-EDBBE5E4D919}" destId="{739DD5E5-674D-453F-B66A-B93F0CE58702}" srcOrd="0" destOrd="0" presId="urn:microsoft.com/office/officeart/2005/8/layout/vList2"/>
    <dgm:cxn modelId="{06808FD3-1613-4065-AAC1-A2EC3F0134A6}" type="presParOf" srcId="{5D220DBC-06BA-4AEF-87D5-EDBBE5E4D919}" destId="{90C31152-AF2D-49F9-961C-EA4F7FBDEB1B}" srcOrd="1" destOrd="0" presId="urn:microsoft.com/office/officeart/2005/8/layout/vList2"/>
    <dgm:cxn modelId="{418F43D5-FF04-47CE-9E5A-B5BAC800ED2F}" type="presParOf" srcId="{5D220DBC-06BA-4AEF-87D5-EDBBE5E4D919}" destId="{21E628C3-9180-4AD4-A1A2-FFD3835EB5A6}" srcOrd="2" destOrd="0" presId="urn:microsoft.com/office/officeart/2005/8/layout/vList2"/>
    <dgm:cxn modelId="{77EA6776-09C8-4E9A-8DFF-8FAE8D3686D8}" type="presParOf" srcId="{5D220DBC-06BA-4AEF-87D5-EDBBE5E4D919}" destId="{5A55D0A6-8DA5-43C4-9784-5576A672F330}" srcOrd="3" destOrd="0" presId="urn:microsoft.com/office/officeart/2005/8/layout/vList2"/>
    <dgm:cxn modelId="{A81D8102-34AD-413F-9186-61B280D826B2}" type="presParOf" srcId="{5D220DBC-06BA-4AEF-87D5-EDBBE5E4D919}" destId="{7AEB34AE-29C6-42F1-872A-4A99D4C08178}" srcOrd="4" destOrd="0" presId="urn:microsoft.com/office/officeart/2005/8/layout/vList2"/>
    <dgm:cxn modelId="{0C25F8EC-F52F-4348-BA19-13397F625B82}" type="presParOf" srcId="{5D220DBC-06BA-4AEF-87D5-EDBBE5E4D919}" destId="{1404F325-2041-497C-8641-17485B91A3B0}" srcOrd="5" destOrd="0" presId="urn:microsoft.com/office/officeart/2005/8/layout/vList2"/>
    <dgm:cxn modelId="{8ECC96F6-6D59-432B-BCE2-214E63E2D277}" type="presParOf" srcId="{5D220DBC-06BA-4AEF-87D5-EDBBE5E4D919}" destId="{F86902A2-0A12-4DF4-9FAD-048555EA0F57}" srcOrd="6" destOrd="0" presId="urn:microsoft.com/office/officeart/2005/8/layout/vList2"/>
    <dgm:cxn modelId="{B1657280-A94B-499D-8512-0F2200C01C90}" type="presParOf" srcId="{5D220DBC-06BA-4AEF-87D5-EDBBE5E4D919}" destId="{0C49D788-2CC6-431D-89A0-CD130847DB65}" srcOrd="7" destOrd="0" presId="urn:microsoft.com/office/officeart/2005/8/layout/vList2"/>
    <dgm:cxn modelId="{7ABFF7D6-10A7-461D-A657-78B42FD99A37}" type="presParOf" srcId="{5D220DBC-06BA-4AEF-87D5-EDBBE5E4D919}" destId="{56040402-10B1-4DF0-82C5-2556F94C47B5}" srcOrd="8" destOrd="0" presId="urn:microsoft.com/office/officeart/2005/8/layout/vList2"/>
    <dgm:cxn modelId="{9E5B816A-262B-4BE5-B472-7619664DE511}" type="presParOf" srcId="{5D220DBC-06BA-4AEF-87D5-EDBBE5E4D919}" destId="{F5C0D040-9197-4EF8-8BD1-35C4FB132F81}" srcOrd="9" destOrd="0" presId="urn:microsoft.com/office/officeart/2005/8/layout/vList2"/>
    <dgm:cxn modelId="{170BBCBF-C24A-44ED-93B6-231EBC9C325F}" type="presParOf" srcId="{5D220DBC-06BA-4AEF-87D5-EDBBE5E4D919}" destId="{6E664F2A-83F5-4E60-863F-568626B6A618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0D00D2A-6330-43A4-BC14-7A8D7023343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003273C-9C32-4433-9B8B-B65ACB600A72}">
      <dgm:prSet/>
      <dgm:spPr/>
      <dgm:t>
        <a:bodyPr/>
        <a:lstStyle/>
        <a:p>
          <a:r>
            <a:rPr lang="en-US" b="1"/>
            <a:t>Industry Rivalry</a:t>
          </a:r>
          <a:endParaRPr lang="en-US"/>
        </a:p>
      </dgm:t>
    </dgm:pt>
    <dgm:pt modelId="{731D04CF-81D3-42B0-A9F4-86D212B70CDC}" type="parTrans" cxnId="{8324C59D-43D4-4464-9874-97BC909FE9CC}">
      <dgm:prSet/>
      <dgm:spPr/>
      <dgm:t>
        <a:bodyPr/>
        <a:lstStyle/>
        <a:p>
          <a:endParaRPr lang="en-US"/>
        </a:p>
      </dgm:t>
    </dgm:pt>
    <dgm:pt modelId="{B95CD74E-9417-48E3-A3A0-EFFACB7B9C31}" type="sibTrans" cxnId="{8324C59D-43D4-4464-9874-97BC909FE9CC}">
      <dgm:prSet/>
      <dgm:spPr/>
      <dgm:t>
        <a:bodyPr/>
        <a:lstStyle/>
        <a:p>
          <a:endParaRPr lang="en-US"/>
        </a:p>
      </dgm:t>
    </dgm:pt>
    <dgm:pt modelId="{B288CE77-9659-4A8F-8A97-7E5A5F20F34F}">
      <dgm:prSet/>
      <dgm:spPr/>
      <dgm:t>
        <a:bodyPr/>
        <a:lstStyle/>
        <a:p>
          <a:r>
            <a:rPr lang="en-US" b="1"/>
            <a:t>Competitive Intensity</a:t>
          </a:r>
          <a:r>
            <a:rPr lang="en-US"/>
            <a:t>: The market is highly competitive, with established players like Asian Paints leading the sector.</a:t>
          </a:r>
        </a:p>
      </dgm:t>
    </dgm:pt>
    <dgm:pt modelId="{28FEBC94-7B59-4171-9992-951168BCE65D}" type="parTrans" cxnId="{1C1A0518-06F1-46D3-8527-82AF34330BE6}">
      <dgm:prSet/>
      <dgm:spPr/>
      <dgm:t>
        <a:bodyPr/>
        <a:lstStyle/>
        <a:p>
          <a:endParaRPr lang="en-US"/>
        </a:p>
      </dgm:t>
    </dgm:pt>
    <dgm:pt modelId="{49569FDA-BEBD-400A-9272-89680043F91D}" type="sibTrans" cxnId="{1C1A0518-06F1-46D3-8527-82AF34330BE6}">
      <dgm:prSet/>
      <dgm:spPr/>
      <dgm:t>
        <a:bodyPr/>
        <a:lstStyle/>
        <a:p>
          <a:endParaRPr lang="en-US"/>
        </a:p>
      </dgm:t>
    </dgm:pt>
    <dgm:pt modelId="{7ED64C87-FAE2-401F-AF31-C2DEFD44B61D}">
      <dgm:prSet/>
      <dgm:spPr/>
      <dgm:t>
        <a:bodyPr/>
        <a:lstStyle/>
        <a:p>
          <a:r>
            <a:rPr lang="en-US" b="1"/>
            <a:t>Competitive Edge</a:t>
          </a:r>
          <a:r>
            <a:rPr lang="en-US"/>
            <a:t>: Birla Opus differentiates itself through rapid expansion, an extensive product lineup, and consumer-focused services, enhancing its resilience against competitors.</a:t>
          </a:r>
        </a:p>
      </dgm:t>
    </dgm:pt>
    <dgm:pt modelId="{A833EA6C-5E70-4EB2-89C2-EEDFAD437D38}" type="parTrans" cxnId="{2F297DDA-9034-4BB7-9BD4-4A3004989466}">
      <dgm:prSet/>
      <dgm:spPr/>
      <dgm:t>
        <a:bodyPr/>
        <a:lstStyle/>
        <a:p>
          <a:endParaRPr lang="en-US"/>
        </a:p>
      </dgm:t>
    </dgm:pt>
    <dgm:pt modelId="{00D0D45F-97F9-476C-AAC5-D151A8223038}" type="sibTrans" cxnId="{2F297DDA-9034-4BB7-9BD4-4A3004989466}">
      <dgm:prSet/>
      <dgm:spPr/>
      <dgm:t>
        <a:bodyPr/>
        <a:lstStyle/>
        <a:p>
          <a:endParaRPr lang="en-US"/>
        </a:p>
      </dgm:t>
    </dgm:pt>
    <dgm:pt modelId="{FF2DED5C-264C-4E17-8EC2-E05A441C87E9}" type="pres">
      <dgm:prSet presAssocID="{D0D00D2A-6330-43A4-BC14-7A8D7023343A}" presName="linear" presStyleCnt="0">
        <dgm:presLayoutVars>
          <dgm:animLvl val="lvl"/>
          <dgm:resizeHandles val="exact"/>
        </dgm:presLayoutVars>
      </dgm:prSet>
      <dgm:spPr/>
    </dgm:pt>
    <dgm:pt modelId="{DDD1E2E1-FF49-40C1-9B32-BDBEA0E56696}" type="pres">
      <dgm:prSet presAssocID="{8003273C-9C32-4433-9B8B-B65ACB600A7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65FAD3A-1CC3-44DF-8C59-6CFD7D0DB60F}" type="pres">
      <dgm:prSet presAssocID="{B95CD74E-9417-48E3-A3A0-EFFACB7B9C31}" presName="spacer" presStyleCnt="0"/>
      <dgm:spPr/>
    </dgm:pt>
    <dgm:pt modelId="{7380178E-C6C9-48BD-834A-79406BE20977}" type="pres">
      <dgm:prSet presAssocID="{B288CE77-9659-4A8F-8A97-7E5A5F20F34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548BF41-FC6F-45FE-B6FD-2964E4335341}" type="pres">
      <dgm:prSet presAssocID="{49569FDA-BEBD-400A-9272-89680043F91D}" presName="spacer" presStyleCnt="0"/>
      <dgm:spPr/>
    </dgm:pt>
    <dgm:pt modelId="{7E95DB50-CE22-4F89-9CB2-143D63EE77BC}" type="pres">
      <dgm:prSet presAssocID="{7ED64C87-FAE2-401F-AF31-C2DEFD44B61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6B15F0F-ABF2-4A27-A107-579FF3B20DA4}" type="presOf" srcId="{B288CE77-9659-4A8F-8A97-7E5A5F20F34F}" destId="{7380178E-C6C9-48BD-834A-79406BE20977}" srcOrd="0" destOrd="0" presId="urn:microsoft.com/office/officeart/2005/8/layout/vList2"/>
    <dgm:cxn modelId="{1C1A0518-06F1-46D3-8527-82AF34330BE6}" srcId="{D0D00D2A-6330-43A4-BC14-7A8D7023343A}" destId="{B288CE77-9659-4A8F-8A97-7E5A5F20F34F}" srcOrd="1" destOrd="0" parTransId="{28FEBC94-7B59-4171-9992-951168BCE65D}" sibTransId="{49569FDA-BEBD-400A-9272-89680043F91D}"/>
    <dgm:cxn modelId="{DCC12C2F-405D-411A-A321-043EA686C27B}" type="presOf" srcId="{D0D00D2A-6330-43A4-BC14-7A8D7023343A}" destId="{FF2DED5C-264C-4E17-8EC2-E05A441C87E9}" srcOrd="0" destOrd="0" presId="urn:microsoft.com/office/officeart/2005/8/layout/vList2"/>
    <dgm:cxn modelId="{F2CCE277-7964-4141-BEE1-6ED74A38642A}" type="presOf" srcId="{8003273C-9C32-4433-9B8B-B65ACB600A72}" destId="{DDD1E2E1-FF49-40C1-9B32-BDBEA0E56696}" srcOrd="0" destOrd="0" presId="urn:microsoft.com/office/officeart/2005/8/layout/vList2"/>
    <dgm:cxn modelId="{A5E07995-A2F6-484B-B27B-C765BF098410}" type="presOf" srcId="{7ED64C87-FAE2-401F-AF31-C2DEFD44B61D}" destId="{7E95DB50-CE22-4F89-9CB2-143D63EE77BC}" srcOrd="0" destOrd="0" presId="urn:microsoft.com/office/officeart/2005/8/layout/vList2"/>
    <dgm:cxn modelId="{8324C59D-43D4-4464-9874-97BC909FE9CC}" srcId="{D0D00D2A-6330-43A4-BC14-7A8D7023343A}" destId="{8003273C-9C32-4433-9B8B-B65ACB600A72}" srcOrd="0" destOrd="0" parTransId="{731D04CF-81D3-42B0-A9F4-86D212B70CDC}" sibTransId="{B95CD74E-9417-48E3-A3A0-EFFACB7B9C31}"/>
    <dgm:cxn modelId="{2F297DDA-9034-4BB7-9BD4-4A3004989466}" srcId="{D0D00D2A-6330-43A4-BC14-7A8D7023343A}" destId="{7ED64C87-FAE2-401F-AF31-C2DEFD44B61D}" srcOrd="2" destOrd="0" parTransId="{A833EA6C-5E70-4EB2-89C2-EEDFAD437D38}" sibTransId="{00D0D45F-97F9-476C-AAC5-D151A8223038}"/>
    <dgm:cxn modelId="{C59C7F7E-7E22-47FD-8CE9-CD00301998AC}" type="presParOf" srcId="{FF2DED5C-264C-4E17-8EC2-E05A441C87E9}" destId="{DDD1E2E1-FF49-40C1-9B32-BDBEA0E56696}" srcOrd="0" destOrd="0" presId="urn:microsoft.com/office/officeart/2005/8/layout/vList2"/>
    <dgm:cxn modelId="{313F6862-FE7E-4325-9B7A-928761649EEC}" type="presParOf" srcId="{FF2DED5C-264C-4E17-8EC2-E05A441C87E9}" destId="{365FAD3A-1CC3-44DF-8C59-6CFD7D0DB60F}" srcOrd="1" destOrd="0" presId="urn:microsoft.com/office/officeart/2005/8/layout/vList2"/>
    <dgm:cxn modelId="{27BBBE98-8D6E-429F-BA8B-29D12F2C35BA}" type="presParOf" srcId="{FF2DED5C-264C-4E17-8EC2-E05A441C87E9}" destId="{7380178E-C6C9-48BD-834A-79406BE20977}" srcOrd="2" destOrd="0" presId="urn:microsoft.com/office/officeart/2005/8/layout/vList2"/>
    <dgm:cxn modelId="{B3FB9CAD-9C68-45AE-B6B4-154E5D8F2C36}" type="presParOf" srcId="{FF2DED5C-264C-4E17-8EC2-E05A441C87E9}" destId="{E548BF41-FC6F-45FE-B6FD-2964E4335341}" srcOrd="3" destOrd="0" presId="urn:microsoft.com/office/officeart/2005/8/layout/vList2"/>
    <dgm:cxn modelId="{1BBCE8FA-0AA3-4147-ABD8-04FDE464B9AD}" type="presParOf" srcId="{FF2DED5C-264C-4E17-8EC2-E05A441C87E9}" destId="{7E95DB50-CE22-4F89-9CB2-143D63EE77B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F1EF441-080F-489D-B44D-CCB4525A523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12E35A6-473A-40CB-B8B0-D2AACA352D7D}">
      <dgm:prSet/>
      <dgm:spPr/>
      <dgm:t>
        <a:bodyPr/>
        <a:lstStyle/>
        <a:p>
          <a:r>
            <a:rPr lang="en-US" b="1" i="0" baseline="0"/>
            <a:t>Strategic Positioning</a:t>
          </a:r>
          <a:r>
            <a:rPr lang="en-US" b="0" i="0" baseline="0"/>
            <a:t>: Birla Opus leverages the strong brand reputation of the Aditya Birla Group (ABG) and an extensive product portfolio to make a significant impact in the Indian decorative paints market.</a:t>
          </a:r>
          <a:endParaRPr lang="en-US"/>
        </a:p>
      </dgm:t>
    </dgm:pt>
    <dgm:pt modelId="{2CB104E1-FADE-458B-88D1-C2E2F152BFE7}" type="parTrans" cxnId="{92D73A72-3F33-4BDA-88F5-A6B86B7B37E0}">
      <dgm:prSet/>
      <dgm:spPr/>
      <dgm:t>
        <a:bodyPr/>
        <a:lstStyle/>
        <a:p>
          <a:endParaRPr lang="en-US"/>
        </a:p>
      </dgm:t>
    </dgm:pt>
    <dgm:pt modelId="{3B857EC1-337B-4BB6-A27A-296731AA82B8}" type="sibTrans" cxnId="{92D73A72-3F33-4BDA-88F5-A6B86B7B37E0}">
      <dgm:prSet/>
      <dgm:spPr/>
      <dgm:t>
        <a:bodyPr/>
        <a:lstStyle/>
        <a:p>
          <a:endParaRPr lang="en-US"/>
        </a:p>
      </dgm:t>
    </dgm:pt>
    <dgm:pt modelId="{74E7D5F5-0593-450F-BDE5-763D6AAB9F38}">
      <dgm:prSet/>
      <dgm:spPr/>
      <dgm:t>
        <a:bodyPr/>
        <a:lstStyle/>
        <a:p>
          <a:r>
            <a:rPr lang="en-US" b="1" i="0" baseline="0"/>
            <a:t>Sustainability and Quality Focus</a:t>
          </a:r>
          <a:r>
            <a:rPr lang="en-US" b="0" i="0" baseline="0"/>
            <a:t>: Commitment to eco-friendly manufacturing, high product quality, and a variety of over 2,300 colors align Birla Opus with the preferences of modern, environmentally-conscious consumers.</a:t>
          </a:r>
          <a:endParaRPr lang="en-US"/>
        </a:p>
      </dgm:t>
    </dgm:pt>
    <dgm:pt modelId="{4C68C500-8FBA-44D4-AA69-BCC8942D8116}" type="parTrans" cxnId="{10258949-9955-460D-8968-9D7FAA522D89}">
      <dgm:prSet/>
      <dgm:spPr/>
      <dgm:t>
        <a:bodyPr/>
        <a:lstStyle/>
        <a:p>
          <a:endParaRPr lang="en-US"/>
        </a:p>
      </dgm:t>
    </dgm:pt>
    <dgm:pt modelId="{BDFF1837-E51E-4B2F-8670-A4A324AE20E2}" type="sibTrans" cxnId="{10258949-9955-460D-8968-9D7FAA522D89}">
      <dgm:prSet/>
      <dgm:spPr/>
      <dgm:t>
        <a:bodyPr/>
        <a:lstStyle/>
        <a:p>
          <a:endParaRPr lang="en-US"/>
        </a:p>
      </dgm:t>
    </dgm:pt>
    <dgm:pt modelId="{1E5F61A3-900B-492C-8D4F-41E3F17FE008}">
      <dgm:prSet/>
      <dgm:spPr/>
      <dgm:t>
        <a:bodyPr/>
        <a:lstStyle/>
        <a:p>
          <a:r>
            <a:rPr lang="en-US" b="1" i="0" baseline="0"/>
            <a:t>Consumer-Centric Approach</a:t>
          </a:r>
          <a:r>
            <a:rPr lang="en-US" b="0" i="0" baseline="0"/>
            <a:t>: Through innovative customer engagement strategies, warranties, and added-value services like PaintCraft, Birla Opus meets diverse consumer needs and fosters customer loyalty.</a:t>
          </a:r>
          <a:endParaRPr lang="en-US"/>
        </a:p>
      </dgm:t>
    </dgm:pt>
    <dgm:pt modelId="{3F96758D-3B8B-4C16-86DD-D52BCE79A437}" type="parTrans" cxnId="{1E142C64-00A8-4436-9A7E-A7C90E1C9986}">
      <dgm:prSet/>
      <dgm:spPr/>
      <dgm:t>
        <a:bodyPr/>
        <a:lstStyle/>
        <a:p>
          <a:endParaRPr lang="en-US"/>
        </a:p>
      </dgm:t>
    </dgm:pt>
    <dgm:pt modelId="{E5B1782C-F28D-4C17-9EE2-2D8CEB7E3074}" type="sibTrans" cxnId="{1E142C64-00A8-4436-9A7E-A7C90E1C9986}">
      <dgm:prSet/>
      <dgm:spPr/>
      <dgm:t>
        <a:bodyPr/>
        <a:lstStyle/>
        <a:p>
          <a:endParaRPr lang="en-US"/>
        </a:p>
      </dgm:t>
    </dgm:pt>
    <dgm:pt modelId="{F5637A6E-CF62-4781-B60A-FC9815290A2A}">
      <dgm:prSet/>
      <dgm:spPr/>
      <dgm:t>
        <a:bodyPr/>
        <a:lstStyle/>
        <a:p>
          <a:r>
            <a:rPr lang="en-US" b="1" i="0" baseline="0"/>
            <a:t>Broad Market Appeal</a:t>
          </a:r>
          <a:r>
            <a:rPr lang="en-US" b="0" i="0" baseline="0"/>
            <a:t>: The combination of ABG’s robust backing, quality assurance, and alignment with home improvement trends positions Birla Opus as a competitive and appealing brand for a wide market base in India. </a:t>
          </a:r>
          <a:endParaRPr lang="en-US"/>
        </a:p>
      </dgm:t>
    </dgm:pt>
    <dgm:pt modelId="{9F2A9E60-C03D-42D5-8F9C-52BFBBBA7E72}" type="parTrans" cxnId="{CC16EDAC-6C44-469B-8FAF-BF9F1169FA0B}">
      <dgm:prSet/>
      <dgm:spPr/>
      <dgm:t>
        <a:bodyPr/>
        <a:lstStyle/>
        <a:p>
          <a:endParaRPr lang="en-US"/>
        </a:p>
      </dgm:t>
    </dgm:pt>
    <dgm:pt modelId="{E8FF739C-5839-484A-BD2C-F32BE8D2DFA7}" type="sibTrans" cxnId="{CC16EDAC-6C44-469B-8FAF-BF9F1169FA0B}">
      <dgm:prSet/>
      <dgm:spPr/>
      <dgm:t>
        <a:bodyPr/>
        <a:lstStyle/>
        <a:p>
          <a:endParaRPr lang="en-US"/>
        </a:p>
      </dgm:t>
    </dgm:pt>
    <dgm:pt modelId="{D79F1304-A57E-4DA7-A73A-F088E786FC70}" type="pres">
      <dgm:prSet presAssocID="{EF1EF441-080F-489D-B44D-CCB4525A5239}" presName="vert0" presStyleCnt="0">
        <dgm:presLayoutVars>
          <dgm:dir/>
          <dgm:animOne val="branch"/>
          <dgm:animLvl val="lvl"/>
        </dgm:presLayoutVars>
      </dgm:prSet>
      <dgm:spPr/>
    </dgm:pt>
    <dgm:pt modelId="{4031B675-E53D-409D-864D-03BAF42FE98C}" type="pres">
      <dgm:prSet presAssocID="{512E35A6-473A-40CB-B8B0-D2AACA352D7D}" presName="thickLine" presStyleLbl="alignNode1" presStyleIdx="0" presStyleCnt="4"/>
      <dgm:spPr/>
    </dgm:pt>
    <dgm:pt modelId="{2C0EA716-FD4B-4590-A42B-0F734FFD1C79}" type="pres">
      <dgm:prSet presAssocID="{512E35A6-473A-40CB-B8B0-D2AACA352D7D}" presName="horz1" presStyleCnt="0"/>
      <dgm:spPr/>
    </dgm:pt>
    <dgm:pt modelId="{39E1B700-E604-4549-950D-7A188CA88F4B}" type="pres">
      <dgm:prSet presAssocID="{512E35A6-473A-40CB-B8B0-D2AACA352D7D}" presName="tx1" presStyleLbl="revTx" presStyleIdx="0" presStyleCnt="4"/>
      <dgm:spPr/>
    </dgm:pt>
    <dgm:pt modelId="{063D317F-E66C-433B-BD79-EA96B7D34792}" type="pres">
      <dgm:prSet presAssocID="{512E35A6-473A-40CB-B8B0-D2AACA352D7D}" presName="vert1" presStyleCnt="0"/>
      <dgm:spPr/>
    </dgm:pt>
    <dgm:pt modelId="{15474629-BF53-47AB-BAF2-FF0088F13455}" type="pres">
      <dgm:prSet presAssocID="{74E7D5F5-0593-450F-BDE5-763D6AAB9F38}" presName="thickLine" presStyleLbl="alignNode1" presStyleIdx="1" presStyleCnt="4"/>
      <dgm:spPr/>
    </dgm:pt>
    <dgm:pt modelId="{9FEC70A8-FDE8-4BE7-8A69-8F965A29AA6C}" type="pres">
      <dgm:prSet presAssocID="{74E7D5F5-0593-450F-BDE5-763D6AAB9F38}" presName="horz1" presStyleCnt="0"/>
      <dgm:spPr/>
    </dgm:pt>
    <dgm:pt modelId="{1F58D28A-688F-41C7-8385-361010235010}" type="pres">
      <dgm:prSet presAssocID="{74E7D5F5-0593-450F-BDE5-763D6AAB9F38}" presName="tx1" presStyleLbl="revTx" presStyleIdx="1" presStyleCnt="4"/>
      <dgm:spPr/>
    </dgm:pt>
    <dgm:pt modelId="{C1D71418-55B1-4C40-A823-E4A0EC139000}" type="pres">
      <dgm:prSet presAssocID="{74E7D5F5-0593-450F-BDE5-763D6AAB9F38}" presName="vert1" presStyleCnt="0"/>
      <dgm:spPr/>
    </dgm:pt>
    <dgm:pt modelId="{C4E2C726-B1DE-48E2-A582-B68E22D341A5}" type="pres">
      <dgm:prSet presAssocID="{1E5F61A3-900B-492C-8D4F-41E3F17FE008}" presName="thickLine" presStyleLbl="alignNode1" presStyleIdx="2" presStyleCnt="4"/>
      <dgm:spPr/>
    </dgm:pt>
    <dgm:pt modelId="{1419D79B-FD21-4FD6-9E78-DDA5ABC90B8B}" type="pres">
      <dgm:prSet presAssocID="{1E5F61A3-900B-492C-8D4F-41E3F17FE008}" presName="horz1" presStyleCnt="0"/>
      <dgm:spPr/>
    </dgm:pt>
    <dgm:pt modelId="{C161AD0E-B77A-4BFD-B91F-DE1AF20B6471}" type="pres">
      <dgm:prSet presAssocID="{1E5F61A3-900B-492C-8D4F-41E3F17FE008}" presName="tx1" presStyleLbl="revTx" presStyleIdx="2" presStyleCnt="4"/>
      <dgm:spPr/>
    </dgm:pt>
    <dgm:pt modelId="{2E417B7D-5971-4D4A-97E7-97AA542498B9}" type="pres">
      <dgm:prSet presAssocID="{1E5F61A3-900B-492C-8D4F-41E3F17FE008}" presName="vert1" presStyleCnt="0"/>
      <dgm:spPr/>
    </dgm:pt>
    <dgm:pt modelId="{898823CD-031F-489C-AA96-82A752A677FE}" type="pres">
      <dgm:prSet presAssocID="{F5637A6E-CF62-4781-B60A-FC9815290A2A}" presName="thickLine" presStyleLbl="alignNode1" presStyleIdx="3" presStyleCnt="4"/>
      <dgm:spPr/>
    </dgm:pt>
    <dgm:pt modelId="{96A52610-5FFD-492D-9DC3-10F9D92808D1}" type="pres">
      <dgm:prSet presAssocID="{F5637A6E-CF62-4781-B60A-FC9815290A2A}" presName="horz1" presStyleCnt="0"/>
      <dgm:spPr/>
    </dgm:pt>
    <dgm:pt modelId="{908C4A15-A4F8-4EDB-8E4C-F2C4D463F099}" type="pres">
      <dgm:prSet presAssocID="{F5637A6E-CF62-4781-B60A-FC9815290A2A}" presName="tx1" presStyleLbl="revTx" presStyleIdx="3" presStyleCnt="4"/>
      <dgm:spPr/>
    </dgm:pt>
    <dgm:pt modelId="{95EE66B3-866C-454B-9841-0062EBC05874}" type="pres">
      <dgm:prSet presAssocID="{F5637A6E-CF62-4781-B60A-FC9815290A2A}" presName="vert1" presStyleCnt="0"/>
      <dgm:spPr/>
    </dgm:pt>
  </dgm:ptLst>
  <dgm:cxnLst>
    <dgm:cxn modelId="{5982030F-6851-4BC0-9551-E72D2808010D}" type="presOf" srcId="{1E5F61A3-900B-492C-8D4F-41E3F17FE008}" destId="{C161AD0E-B77A-4BFD-B91F-DE1AF20B6471}" srcOrd="0" destOrd="0" presId="urn:microsoft.com/office/officeart/2008/layout/LinedList"/>
    <dgm:cxn modelId="{EB11F13A-475F-4FB3-841A-A79B6120272D}" type="presOf" srcId="{74E7D5F5-0593-450F-BDE5-763D6AAB9F38}" destId="{1F58D28A-688F-41C7-8385-361010235010}" srcOrd="0" destOrd="0" presId="urn:microsoft.com/office/officeart/2008/layout/LinedList"/>
    <dgm:cxn modelId="{C8C6325D-0EEF-4FC3-A530-C295EBAF49F0}" type="presOf" srcId="{F5637A6E-CF62-4781-B60A-FC9815290A2A}" destId="{908C4A15-A4F8-4EDB-8E4C-F2C4D463F099}" srcOrd="0" destOrd="0" presId="urn:microsoft.com/office/officeart/2008/layout/LinedList"/>
    <dgm:cxn modelId="{1E142C64-00A8-4436-9A7E-A7C90E1C9986}" srcId="{EF1EF441-080F-489D-B44D-CCB4525A5239}" destId="{1E5F61A3-900B-492C-8D4F-41E3F17FE008}" srcOrd="2" destOrd="0" parTransId="{3F96758D-3B8B-4C16-86DD-D52BCE79A437}" sibTransId="{E5B1782C-F28D-4C17-9EE2-2D8CEB7E3074}"/>
    <dgm:cxn modelId="{6E319446-7004-4EA6-AC7C-36BFAB3B5B9D}" type="presOf" srcId="{512E35A6-473A-40CB-B8B0-D2AACA352D7D}" destId="{39E1B700-E604-4549-950D-7A188CA88F4B}" srcOrd="0" destOrd="0" presId="urn:microsoft.com/office/officeart/2008/layout/LinedList"/>
    <dgm:cxn modelId="{10258949-9955-460D-8968-9D7FAA522D89}" srcId="{EF1EF441-080F-489D-B44D-CCB4525A5239}" destId="{74E7D5F5-0593-450F-BDE5-763D6AAB9F38}" srcOrd="1" destOrd="0" parTransId="{4C68C500-8FBA-44D4-AA69-BCC8942D8116}" sibTransId="{BDFF1837-E51E-4B2F-8670-A4A324AE20E2}"/>
    <dgm:cxn modelId="{92D73A72-3F33-4BDA-88F5-A6B86B7B37E0}" srcId="{EF1EF441-080F-489D-B44D-CCB4525A5239}" destId="{512E35A6-473A-40CB-B8B0-D2AACA352D7D}" srcOrd="0" destOrd="0" parTransId="{2CB104E1-FADE-458B-88D1-C2E2F152BFE7}" sibTransId="{3B857EC1-337B-4BB6-A27A-296731AA82B8}"/>
    <dgm:cxn modelId="{CC16EDAC-6C44-469B-8FAF-BF9F1169FA0B}" srcId="{EF1EF441-080F-489D-B44D-CCB4525A5239}" destId="{F5637A6E-CF62-4781-B60A-FC9815290A2A}" srcOrd="3" destOrd="0" parTransId="{9F2A9E60-C03D-42D5-8F9C-52BFBBBA7E72}" sibTransId="{E8FF739C-5839-484A-BD2C-F32BE8D2DFA7}"/>
    <dgm:cxn modelId="{772174C5-542F-4108-8088-0B22D547B865}" type="presOf" srcId="{EF1EF441-080F-489D-B44D-CCB4525A5239}" destId="{D79F1304-A57E-4DA7-A73A-F088E786FC70}" srcOrd="0" destOrd="0" presId="urn:microsoft.com/office/officeart/2008/layout/LinedList"/>
    <dgm:cxn modelId="{ECC9A8FC-26D8-4736-A8AF-82ED70FF3D19}" type="presParOf" srcId="{D79F1304-A57E-4DA7-A73A-F088E786FC70}" destId="{4031B675-E53D-409D-864D-03BAF42FE98C}" srcOrd="0" destOrd="0" presId="urn:microsoft.com/office/officeart/2008/layout/LinedList"/>
    <dgm:cxn modelId="{9E212777-296D-4E1C-BD14-3133F6EB6E47}" type="presParOf" srcId="{D79F1304-A57E-4DA7-A73A-F088E786FC70}" destId="{2C0EA716-FD4B-4590-A42B-0F734FFD1C79}" srcOrd="1" destOrd="0" presId="urn:microsoft.com/office/officeart/2008/layout/LinedList"/>
    <dgm:cxn modelId="{1009FEA0-F3C9-481A-A5B6-DC006F3CDD0B}" type="presParOf" srcId="{2C0EA716-FD4B-4590-A42B-0F734FFD1C79}" destId="{39E1B700-E604-4549-950D-7A188CA88F4B}" srcOrd="0" destOrd="0" presId="urn:microsoft.com/office/officeart/2008/layout/LinedList"/>
    <dgm:cxn modelId="{11652252-EB91-4617-B1A0-2BEE80AC3C32}" type="presParOf" srcId="{2C0EA716-FD4B-4590-A42B-0F734FFD1C79}" destId="{063D317F-E66C-433B-BD79-EA96B7D34792}" srcOrd="1" destOrd="0" presId="urn:microsoft.com/office/officeart/2008/layout/LinedList"/>
    <dgm:cxn modelId="{33DA1D6B-6AA9-44A0-A2A3-4DD053EFC34B}" type="presParOf" srcId="{D79F1304-A57E-4DA7-A73A-F088E786FC70}" destId="{15474629-BF53-47AB-BAF2-FF0088F13455}" srcOrd="2" destOrd="0" presId="urn:microsoft.com/office/officeart/2008/layout/LinedList"/>
    <dgm:cxn modelId="{96E09799-6E3A-4A91-9965-0ACDF561839F}" type="presParOf" srcId="{D79F1304-A57E-4DA7-A73A-F088E786FC70}" destId="{9FEC70A8-FDE8-4BE7-8A69-8F965A29AA6C}" srcOrd="3" destOrd="0" presId="urn:microsoft.com/office/officeart/2008/layout/LinedList"/>
    <dgm:cxn modelId="{441A69CD-292B-4491-97DB-572CCB4DB16A}" type="presParOf" srcId="{9FEC70A8-FDE8-4BE7-8A69-8F965A29AA6C}" destId="{1F58D28A-688F-41C7-8385-361010235010}" srcOrd="0" destOrd="0" presId="urn:microsoft.com/office/officeart/2008/layout/LinedList"/>
    <dgm:cxn modelId="{D69280E5-A07E-419B-8299-CB0A6D039844}" type="presParOf" srcId="{9FEC70A8-FDE8-4BE7-8A69-8F965A29AA6C}" destId="{C1D71418-55B1-4C40-A823-E4A0EC139000}" srcOrd="1" destOrd="0" presId="urn:microsoft.com/office/officeart/2008/layout/LinedList"/>
    <dgm:cxn modelId="{88B2A51C-BAD9-40C6-A4AE-615AB273B0CC}" type="presParOf" srcId="{D79F1304-A57E-4DA7-A73A-F088E786FC70}" destId="{C4E2C726-B1DE-48E2-A582-B68E22D341A5}" srcOrd="4" destOrd="0" presId="urn:microsoft.com/office/officeart/2008/layout/LinedList"/>
    <dgm:cxn modelId="{72CEE68B-B04B-4BCE-9D10-C3744ADABE18}" type="presParOf" srcId="{D79F1304-A57E-4DA7-A73A-F088E786FC70}" destId="{1419D79B-FD21-4FD6-9E78-DDA5ABC90B8B}" srcOrd="5" destOrd="0" presId="urn:microsoft.com/office/officeart/2008/layout/LinedList"/>
    <dgm:cxn modelId="{F0E7C66A-0248-48E0-BF3C-9281EE8A929E}" type="presParOf" srcId="{1419D79B-FD21-4FD6-9E78-DDA5ABC90B8B}" destId="{C161AD0E-B77A-4BFD-B91F-DE1AF20B6471}" srcOrd="0" destOrd="0" presId="urn:microsoft.com/office/officeart/2008/layout/LinedList"/>
    <dgm:cxn modelId="{89079925-80FF-4D20-8816-0F854A4AD083}" type="presParOf" srcId="{1419D79B-FD21-4FD6-9E78-DDA5ABC90B8B}" destId="{2E417B7D-5971-4D4A-97E7-97AA542498B9}" srcOrd="1" destOrd="0" presId="urn:microsoft.com/office/officeart/2008/layout/LinedList"/>
    <dgm:cxn modelId="{CBEB080A-3D78-4096-B8A5-FBC7C6A9CB70}" type="presParOf" srcId="{D79F1304-A57E-4DA7-A73A-F088E786FC70}" destId="{898823CD-031F-489C-AA96-82A752A677FE}" srcOrd="6" destOrd="0" presId="urn:microsoft.com/office/officeart/2008/layout/LinedList"/>
    <dgm:cxn modelId="{9272EA73-1DD0-4762-A0EA-44222355CDC5}" type="presParOf" srcId="{D79F1304-A57E-4DA7-A73A-F088E786FC70}" destId="{96A52610-5FFD-492D-9DC3-10F9D92808D1}" srcOrd="7" destOrd="0" presId="urn:microsoft.com/office/officeart/2008/layout/LinedList"/>
    <dgm:cxn modelId="{6A59CA2C-A6A1-46D6-B216-3850C4BE4196}" type="presParOf" srcId="{96A52610-5FFD-492D-9DC3-10F9D92808D1}" destId="{908C4A15-A4F8-4EDB-8E4C-F2C4D463F099}" srcOrd="0" destOrd="0" presId="urn:microsoft.com/office/officeart/2008/layout/LinedList"/>
    <dgm:cxn modelId="{3BA7A32A-55F3-4590-8E0B-6AF5DFB23C8F}" type="presParOf" srcId="{96A52610-5FFD-492D-9DC3-10F9D92808D1}" destId="{95EE66B3-866C-454B-9841-0062EBC0587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DBDAF3-E593-44E2-82D1-F3AE32501D6C}">
      <dsp:nvSpPr>
        <dsp:cNvPr id="0" name=""/>
        <dsp:cNvSpPr/>
      </dsp:nvSpPr>
      <dsp:spPr>
        <a:xfrm>
          <a:off x="0" y="463806"/>
          <a:ext cx="5789913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1946E8-E2F4-4C04-B1EE-7B26E09DF054}">
      <dsp:nvSpPr>
        <dsp:cNvPr id="0" name=""/>
        <dsp:cNvSpPr/>
      </dsp:nvSpPr>
      <dsp:spPr>
        <a:xfrm>
          <a:off x="289495" y="271926"/>
          <a:ext cx="4052939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191" tIns="0" rIns="15319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Market Segmentation</a:t>
          </a:r>
          <a:endParaRPr lang="en-US" sz="1300" kern="1200"/>
        </a:p>
      </dsp:txBody>
      <dsp:txXfrm>
        <a:off x="308229" y="290660"/>
        <a:ext cx="4015471" cy="346292"/>
      </dsp:txXfrm>
    </dsp:sp>
    <dsp:sp modelId="{4B2A95BC-0AE4-446D-984C-8035E35F12C2}">
      <dsp:nvSpPr>
        <dsp:cNvPr id="0" name=""/>
        <dsp:cNvSpPr/>
      </dsp:nvSpPr>
      <dsp:spPr>
        <a:xfrm>
          <a:off x="0" y="1053486"/>
          <a:ext cx="5789913" cy="1351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9362" tIns="270764" rIns="449362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Targets a broad consumer base across various income groups.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Product range caters to both budget-conscious customers and premium seekers.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Segments include residential, commercial, and institutional clients.</a:t>
          </a:r>
        </a:p>
      </dsp:txBody>
      <dsp:txXfrm>
        <a:off x="0" y="1053486"/>
        <a:ext cx="5789913" cy="1351350"/>
      </dsp:txXfrm>
    </dsp:sp>
    <dsp:sp modelId="{39D7FA8F-E1C7-4455-92B6-C84B7E218BEF}">
      <dsp:nvSpPr>
        <dsp:cNvPr id="0" name=""/>
        <dsp:cNvSpPr/>
      </dsp:nvSpPr>
      <dsp:spPr>
        <a:xfrm>
          <a:off x="289495" y="861607"/>
          <a:ext cx="4052939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191" tIns="0" rIns="15319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Demographic Segmentation</a:t>
          </a:r>
          <a:r>
            <a:rPr lang="en-US" sz="1300" kern="1200"/>
            <a:t>:</a:t>
          </a:r>
        </a:p>
      </dsp:txBody>
      <dsp:txXfrm>
        <a:off x="308229" y="880341"/>
        <a:ext cx="4015471" cy="346292"/>
      </dsp:txXfrm>
    </dsp:sp>
    <dsp:sp modelId="{C5FBAED0-7728-47DC-9949-EA94C51F984E}">
      <dsp:nvSpPr>
        <dsp:cNvPr id="0" name=""/>
        <dsp:cNvSpPr/>
      </dsp:nvSpPr>
      <dsp:spPr>
        <a:xfrm>
          <a:off x="0" y="2666917"/>
          <a:ext cx="5789913" cy="1351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9362" tIns="270764" rIns="449362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Initial launch in Punjab, Haryana, and Tamil Nadu.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Pan-India rollout planned to cover over 6,000 towns by mid-2024.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Strategy aims to capture both urban and semi-urban markets nationwide.</a:t>
          </a:r>
        </a:p>
      </dsp:txBody>
      <dsp:txXfrm>
        <a:off x="0" y="2666917"/>
        <a:ext cx="5789913" cy="1351350"/>
      </dsp:txXfrm>
    </dsp:sp>
    <dsp:sp modelId="{1CC62F91-6BF3-4DB6-9370-8CFC31B51D87}">
      <dsp:nvSpPr>
        <dsp:cNvPr id="0" name=""/>
        <dsp:cNvSpPr/>
      </dsp:nvSpPr>
      <dsp:spPr>
        <a:xfrm>
          <a:off x="289495" y="2475037"/>
          <a:ext cx="4052939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191" tIns="0" rIns="15319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Geographic Segmentation</a:t>
          </a:r>
          <a:r>
            <a:rPr lang="en-US" sz="1300" kern="1200"/>
            <a:t>:</a:t>
          </a:r>
        </a:p>
      </dsp:txBody>
      <dsp:txXfrm>
        <a:off x="308229" y="2493771"/>
        <a:ext cx="4015471" cy="346292"/>
      </dsp:txXfrm>
    </dsp:sp>
    <dsp:sp modelId="{D34FA816-EA7B-4F03-BC6A-82D503892532}">
      <dsp:nvSpPr>
        <dsp:cNvPr id="0" name=""/>
        <dsp:cNvSpPr/>
      </dsp:nvSpPr>
      <dsp:spPr>
        <a:xfrm>
          <a:off x="0" y="4280347"/>
          <a:ext cx="5789913" cy="1515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9362" tIns="270764" rIns="449362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Focuses on consumers who prioritize durability, style, and eco-friendliness.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Offers over 2,300 color options, including Indian-inspired shades.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Aligns with trends in home personalization and environmental responsibility.</a:t>
          </a:r>
        </a:p>
      </dsp:txBody>
      <dsp:txXfrm>
        <a:off x="0" y="4280347"/>
        <a:ext cx="5789913" cy="1515150"/>
      </dsp:txXfrm>
    </dsp:sp>
    <dsp:sp modelId="{441F0831-40FF-4130-9304-7543F8329B38}">
      <dsp:nvSpPr>
        <dsp:cNvPr id="0" name=""/>
        <dsp:cNvSpPr/>
      </dsp:nvSpPr>
      <dsp:spPr>
        <a:xfrm>
          <a:off x="289495" y="4088467"/>
          <a:ext cx="4052939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191" tIns="0" rIns="15319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Behavioral Segmentation</a:t>
          </a:r>
          <a:r>
            <a:rPr lang="en-US" sz="1300" kern="1200"/>
            <a:t>:</a:t>
          </a:r>
        </a:p>
      </dsp:txBody>
      <dsp:txXfrm>
        <a:off x="308229" y="4107201"/>
        <a:ext cx="4015471" cy="34629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8CF819-A04D-4622-986C-18FB2B9C74C8}">
      <dsp:nvSpPr>
        <dsp:cNvPr id="0" name=""/>
        <dsp:cNvSpPr/>
      </dsp:nvSpPr>
      <dsp:spPr>
        <a:xfrm>
          <a:off x="0" y="1407"/>
          <a:ext cx="10126361" cy="59979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C32E51-15C3-4AC6-B349-D4957BF8C10B}">
      <dsp:nvSpPr>
        <dsp:cNvPr id="0" name=""/>
        <dsp:cNvSpPr/>
      </dsp:nvSpPr>
      <dsp:spPr>
        <a:xfrm>
          <a:off x="181438" y="136361"/>
          <a:ext cx="329887" cy="3298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9BACD4-0D42-4D7C-A517-FB2603187A9F}">
      <dsp:nvSpPr>
        <dsp:cNvPr id="0" name=""/>
        <dsp:cNvSpPr/>
      </dsp:nvSpPr>
      <dsp:spPr>
        <a:xfrm>
          <a:off x="692764" y="1407"/>
          <a:ext cx="9433597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Brand Recognition Campaigns</a:t>
          </a:r>
          <a:r>
            <a:rPr lang="en-US" sz="1700" b="0" i="0" kern="1200" baseline="0"/>
            <a:t>:</a:t>
          </a:r>
          <a:endParaRPr lang="en-US" sz="1700" kern="1200"/>
        </a:p>
      </dsp:txBody>
      <dsp:txXfrm>
        <a:off x="692764" y="1407"/>
        <a:ext cx="9433597" cy="599796"/>
      </dsp:txXfrm>
    </dsp:sp>
    <dsp:sp modelId="{F3F5EE3D-757A-4320-8B73-6D355451F15C}">
      <dsp:nvSpPr>
        <dsp:cNvPr id="0" name=""/>
        <dsp:cNvSpPr/>
      </dsp:nvSpPr>
      <dsp:spPr>
        <a:xfrm>
          <a:off x="0" y="751152"/>
          <a:ext cx="10126361" cy="59979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976C30-994E-4837-BD62-6F5525B6CE82}">
      <dsp:nvSpPr>
        <dsp:cNvPr id="0" name=""/>
        <dsp:cNvSpPr/>
      </dsp:nvSpPr>
      <dsp:spPr>
        <a:xfrm>
          <a:off x="181438" y="886107"/>
          <a:ext cx="329887" cy="3298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902217-6EB4-47A0-A730-88865F56BC32}">
      <dsp:nvSpPr>
        <dsp:cNvPr id="0" name=""/>
        <dsp:cNvSpPr/>
      </dsp:nvSpPr>
      <dsp:spPr>
        <a:xfrm>
          <a:off x="692764" y="751152"/>
          <a:ext cx="9433597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Invest in digital marketing and local campaigns to enhance brand awareness and build familiarity with consumers.</a:t>
          </a:r>
          <a:endParaRPr lang="en-US" sz="1700" kern="1200"/>
        </a:p>
      </dsp:txBody>
      <dsp:txXfrm>
        <a:off x="692764" y="751152"/>
        <a:ext cx="9433597" cy="599796"/>
      </dsp:txXfrm>
    </dsp:sp>
    <dsp:sp modelId="{A7011841-6306-4353-B499-57280E04CD72}">
      <dsp:nvSpPr>
        <dsp:cNvPr id="0" name=""/>
        <dsp:cNvSpPr/>
      </dsp:nvSpPr>
      <dsp:spPr>
        <a:xfrm>
          <a:off x="0" y="1500898"/>
          <a:ext cx="10126361" cy="59979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4FEE30-42BC-4939-BB3C-53B6FD9A8275}">
      <dsp:nvSpPr>
        <dsp:cNvPr id="0" name=""/>
        <dsp:cNvSpPr/>
      </dsp:nvSpPr>
      <dsp:spPr>
        <a:xfrm>
          <a:off x="181438" y="1635852"/>
          <a:ext cx="329887" cy="3298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81764E-FB76-48EE-A0B6-26852AAF5482}">
      <dsp:nvSpPr>
        <dsp:cNvPr id="0" name=""/>
        <dsp:cNvSpPr/>
      </dsp:nvSpPr>
      <dsp:spPr>
        <a:xfrm>
          <a:off x="692764" y="1500898"/>
          <a:ext cx="9433597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Engagement and Loyalty Programs</a:t>
          </a:r>
          <a:r>
            <a:rPr lang="en-US" sz="1700" b="0" i="0" kern="1200" baseline="0"/>
            <a:t>:</a:t>
          </a:r>
          <a:endParaRPr lang="en-US" sz="1700" kern="1200"/>
        </a:p>
      </dsp:txBody>
      <dsp:txXfrm>
        <a:off x="692764" y="1500898"/>
        <a:ext cx="9433597" cy="599796"/>
      </dsp:txXfrm>
    </dsp:sp>
    <dsp:sp modelId="{2B92064A-472E-4BFF-A00D-60EB87136DFA}">
      <dsp:nvSpPr>
        <dsp:cNvPr id="0" name=""/>
        <dsp:cNvSpPr/>
      </dsp:nvSpPr>
      <dsp:spPr>
        <a:xfrm>
          <a:off x="0" y="2250643"/>
          <a:ext cx="10126361" cy="59979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E2DF22-BB8F-4EAF-9294-FDDEAF4FEF95}">
      <dsp:nvSpPr>
        <dsp:cNvPr id="0" name=""/>
        <dsp:cNvSpPr/>
      </dsp:nvSpPr>
      <dsp:spPr>
        <a:xfrm>
          <a:off x="181438" y="2385597"/>
          <a:ext cx="329887" cy="3298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BA6C6-4E12-4DD2-B21E-39F8CBDD22EA}">
      <dsp:nvSpPr>
        <dsp:cNvPr id="0" name=""/>
        <dsp:cNvSpPr/>
      </dsp:nvSpPr>
      <dsp:spPr>
        <a:xfrm>
          <a:off x="692764" y="2250643"/>
          <a:ext cx="9433597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Develop loyalty programs for contractors and tailored services for homeowners to strengthen customer relationships and drive repeat business.</a:t>
          </a:r>
          <a:endParaRPr lang="en-US" sz="1700" kern="1200"/>
        </a:p>
      </dsp:txBody>
      <dsp:txXfrm>
        <a:off x="692764" y="2250643"/>
        <a:ext cx="9433597" cy="599796"/>
      </dsp:txXfrm>
    </dsp:sp>
    <dsp:sp modelId="{5B85F533-D807-428E-8B98-16E9F653364F}">
      <dsp:nvSpPr>
        <dsp:cNvPr id="0" name=""/>
        <dsp:cNvSpPr/>
      </dsp:nvSpPr>
      <dsp:spPr>
        <a:xfrm>
          <a:off x="0" y="3000388"/>
          <a:ext cx="10126361" cy="59979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F861C7-A688-4B72-98B4-5149AE4AEEAF}">
      <dsp:nvSpPr>
        <dsp:cNvPr id="0" name=""/>
        <dsp:cNvSpPr/>
      </dsp:nvSpPr>
      <dsp:spPr>
        <a:xfrm>
          <a:off x="181438" y="3135342"/>
          <a:ext cx="329887" cy="32988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671564-C866-4EE0-8FE0-34E940EFFE3B}">
      <dsp:nvSpPr>
        <dsp:cNvPr id="0" name=""/>
        <dsp:cNvSpPr/>
      </dsp:nvSpPr>
      <dsp:spPr>
        <a:xfrm>
          <a:off x="692764" y="3000388"/>
          <a:ext cx="9433597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Focus on Innovation</a:t>
          </a:r>
          <a:r>
            <a:rPr lang="en-US" sz="1700" b="0" i="0" kern="1200" baseline="0"/>
            <a:t>:</a:t>
          </a:r>
          <a:endParaRPr lang="en-US" sz="1700" kern="1200"/>
        </a:p>
      </dsp:txBody>
      <dsp:txXfrm>
        <a:off x="692764" y="3000388"/>
        <a:ext cx="9433597" cy="599796"/>
      </dsp:txXfrm>
    </dsp:sp>
    <dsp:sp modelId="{9D340F92-94EB-4959-A0D5-FD9E7AA92E42}">
      <dsp:nvSpPr>
        <dsp:cNvPr id="0" name=""/>
        <dsp:cNvSpPr/>
      </dsp:nvSpPr>
      <dsp:spPr>
        <a:xfrm>
          <a:off x="0" y="3750134"/>
          <a:ext cx="10126361" cy="59979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2A08B3-7AAC-47AA-9EEB-BF98826AF47F}">
      <dsp:nvSpPr>
        <dsp:cNvPr id="0" name=""/>
        <dsp:cNvSpPr/>
      </dsp:nvSpPr>
      <dsp:spPr>
        <a:xfrm>
          <a:off x="181438" y="3885088"/>
          <a:ext cx="329887" cy="32988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36B7CF-CC24-430C-A0DB-E8EEF3CF7022}">
      <dsp:nvSpPr>
        <dsp:cNvPr id="0" name=""/>
        <dsp:cNvSpPr/>
      </dsp:nvSpPr>
      <dsp:spPr>
        <a:xfrm>
          <a:off x="692764" y="3750134"/>
          <a:ext cx="9433597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Prioritize ongoing research and development to address evolving consumer needs and stay competitive in the dynamic paint industry.</a:t>
          </a:r>
          <a:endParaRPr lang="en-US" sz="1700" kern="1200"/>
        </a:p>
      </dsp:txBody>
      <dsp:txXfrm>
        <a:off x="692764" y="3750134"/>
        <a:ext cx="9433597" cy="59979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AA9731-7FA6-4F64-85CC-3CB598C8DB1B}">
      <dsp:nvSpPr>
        <dsp:cNvPr id="0" name=""/>
        <dsp:cNvSpPr/>
      </dsp:nvSpPr>
      <dsp:spPr>
        <a:xfrm>
          <a:off x="0" y="0"/>
          <a:ext cx="8607407" cy="13054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baseline="0"/>
            <a:t>"Birla Opus: A New Era in Indian Paints," Aditya Birla Group.</a:t>
          </a:r>
          <a:endParaRPr lang="en-US" sz="2400" kern="1200"/>
        </a:p>
      </dsp:txBody>
      <dsp:txXfrm>
        <a:off x="38234" y="38234"/>
        <a:ext cx="7198777" cy="1228933"/>
      </dsp:txXfrm>
    </dsp:sp>
    <dsp:sp modelId="{76828675-12E3-4DE9-B291-7B988ECB00A3}">
      <dsp:nvSpPr>
        <dsp:cNvPr id="0" name=""/>
        <dsp:cNvSpPr/>
      </dsp:nvSpPr>
      <dsp:spPr>
        <a:xfrm>
          <a:off x="759477" y="1522968"/>
          <a:ext cx="8607407" cy="13054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baseline="0"/>
            <a:t>"Aditya Birla Group Launches 'Birla Opus' Paints Business," </a:t>
          </a:r>
          <a:r>
            <a:rPr lang="en-US" sz="2400" b="0" i="1" kern="1200" baseline="0"/>
            <a:t>The New Indian Express</a:t>
          </a:r>
          <a:r>
            <a:rPr lang="en-US" sz="2400" b="0" i="0" kern="1200" baseline="0"/>
            <a:t>, Feb 2024.</a:t>
          </a:r>
          <a:endParaRPr lang="en-US" sz="2400" kern="1200"/>
        </a:p>
      </dsp:txBody>
      <dsp:txXfrm>
        <a:off x="797711" y="1561202"/>
        <a:ext cx="6922951" cy="1228933"/>
      </dsp:txXfrm>
    </dsp:sp>
    <dsp:sp modelId="{F34F1ABD-F616-4525-84AC-409021C236F7}">
      <dsp:nvSpPr>
        <dsp:cNvPr id="0" name=""/>
        <dsp:cNvSpPr/>
      </dsp:nvSpPr>
      <dsp:spPr>
        <a:xfrm>
          <a:off x="1518954" y="3045936"/>
          <a:ext cx="8607407" cy="13054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baseline="0"/>
            <a:t>"Introducing Birla Opus in the Indian Decorative Paints Market," Aditya Birla Group. </a:t>
          </a:r>
          <a:endParaRPr lang="en-US" sz="2400" kern="1200"/>
        </a:p>
      </dsp:txBody>
      <dsp:txXfrm>
        <a:off x="1557188" y="3084170"/>
        <a:ext cx="6922951" cy="1228933"/>
      </dsp:txXfrm>
    </dsp:sp>
    <dsp:sp modelId="{C5EAA808-5095-4424-95D1-D0537807CD2B}">
      <dsp:nvSpPr>
        <dsp:cNvPr id="0" name=""/>
        <dsp:cNvSpPr/>
      </dsp:nvSpPr>
      <dsp:spPr>
        <a:xfrm>
          <a:off x="7758896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7949811" y="989929"/>
        <a:ext cx="466680" cy="638504"/>
      </dsp:txXfrm>
    </dsp:sp>
    <dsp:sp modelId="{FD2D6196-1C3D-4C2E-8624-B9F80A620D2A}">
      <dsp:nvSpPr>
        <dsp:cNvPr id="0" name=""/>
        <dsp:cNvSpPr/>
      </dsp:nvSpPr>
      <dsp:spPr>
        <a:xfrm>
          <a:off x="8518373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709288" y="2504195"/>
        <a:ext cx="466680" cy="6385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8EE572-6DFE-42B3-848E-309E9C25C23E}">
      <dsp:nvSpPr>
        <dsp:cNvPr id="0" name=""/>
        <dsp:cNvSpPr/>
      </dsp:nvSpPr>
      <dsp:spPr>
        <a:xfrm>
          <a:off x="0" y="402738"/>
          <a:ext cx="6390968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147EC1-A133-496D-9667-F9731468509F}">
      <dsp:nvSpPr>
        <dsp:cNvPr id="0" name=""/>
        <dsp:cNvSpPr/>
      </dsp:nvSpPr>
      <dsp:spPr>
        <a:xfrm>
          <a:off x="319548" y="240378"/>
          <a:ext cx="4473677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9094" tIns="0" rIns="169094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Market Trends</a:t>
          </a:r>
          <a:endParaRPr lang="en-US" sz="1100" kern="1200"/>
        </a:p>
      </dsp:txBody>
      <dsp:txXfrm>
        <a:off x="335400" y="256230"/>
        <a:ext cx="4441973" cy="293016"/>
      </dsp:txXfrm>
    </dsp:sp>
    <dsp:sp modelId="{F1986D9E-976E-444E-A1A7-7C26E0C40EA1}">
      <dsp:nvSpPr>
        <dsp:cNvPr id="0" name=""/>
        <dsp:cNvSpPr/>
      </dsp:nvSpPr>
      <dsp:spPr>
        <a:xfrm>
          <a:off x="0" y="901698"/>
          <a:ext cx="6390968" cy="796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6010" tIns="229108" rIns="496010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India's decorative paint market is valued at Rs. 80,000 crore.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Growth driven by urbanization, rising disposable incomes, and home improvement trends.</a:t>
          </a:r>
        </a:p>
      </dsp:txBody>
      <dsp:txXfrm>
        <a:off x="0" y="901698"/>
        <a:ext cx="6390968" cy="796950"/>
      </dsp:txXfrm>
    </dsp:sp>
    <dsp:sp modelId="{AE49F46D-44F4-45B5-A466-F998F4B3A3C8}">
      <dsp:nvSpPr>
        <dsp:cNvPr id="0" name=""/>
        <dsp:cNvSpPr/>
      </dsp:nvSpPr>
      <dsp:spPr>
        <a:xfrm>
          <a:off x="319548" y="739338"/>
          <a:ext cx="4473677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9094" tIns="0" rIns="169094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Industry Growth</a:t>
          </a:r>
          <a:r>
            <a:rPr lang="en-US" sz="1100" kern="1200"/>
            <a:t>:</a:t>
          </a:r>
        </a:p>
      </dsp:txBody>
      <dsp:txXfrm>
        <a:off x="335400" y="755190"/>
        <a:ext cx="4441973" cy="293016"/>
      </dsp:txXfrm>
    </dsp:sp>
    <dsp:sp modelId="{AF120C5A-2205-46FC-9504-616776A558B1}">
      <dsp:nvSpPr>
        <dsp:cNvPr id="0" name=""/>
        <dsp:cNvSpPr/>
      </dsp:nvSpPr>
      <dsp:spPr>
        <a:xfrm>
          <a:off x="0" y="1920409"/>
          <a:ext cx="6390968" cy="110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6010" tIns="229108" rIns="496010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/>
            <a:t>Sustainability</a:t>
          </a:r>
          <a:r>
            <a:rPr lang="en-US" sz="1100" kern="1200"/>
            <a:t>: Growing demand for eco-friendly products; Birla Opus has adopted sustainable practices (e.g., zero liquid discharge, energy-efficient operations).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/>
            <a:t>Customization and Innovation</a:t>
          </a:r>
          <a:r>
            <a:rPr lang="en-US" sz="1100" kern="1200"/>
            <a:t>: Offers unique finishes, waterproofing, wood finishes, and wallpapers to cater to demand for premium and personalized products.</a:t>
          </a:r>
        </a:p>
      </dsp:txBody>
      <dsp:txXfrm>
        <a:off x="0" y="1920409"/>
        <a:ext cx="6390968" cy="1108800"/>
      </dsp:txXfrm>
    </dsp:sp>
    <dsp:sp modelId="{A729EBB4-32AC-4AE0-9395-2824BDA43295}">
      <dsp:nvSpPr>
        <dsp:cNvPr id="0" name=""/>
        <dsp:cNvSpPr/>
      </dsp:nvSpPr>
      <dsp:spPr>
        <a:xfrm>
          <a:off x="319548" y="1758048"/>
          <a:ext cx="4473677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9094" tIns="0" rIns="169094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Key Trends</a:t>
          </a:r>
          <a:r>
            <a:rPr lang="en-US" sz="1100" kern="1200"/>
            <a:t>:</a:t>
          </a:r>
        </a:p>
      </dsp:txBody>
      <dsp:txXfrm>
        <a:off x="335400" y="1773900"/>
        <a:ext cx="4441973" cy="293016"/>
      </dsp:txXfrm>
    </dsp:sp>
    <dsp:sp modelId="{FBA23339-2728-43F2-85E2-ED6CA4CFF71B}">
      <dsp:nvSpPr>
        <dsp:cNvPr id="0" name=""/>
        <dsp:cNvSpPr/>
      </dsp:nvSpPr>
      <dsp:spPr>
        <a:xfrm>
          <a:off x="0" y="3250968"/>
          <a:ext cx="6390968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1DCAA7-7FA2-4078-92AF-8577F7BE9216}">
      <dsp:nvSpPr>
        <dsp:cNvPr id="0" name=""/>
        <dsp:cNvSpPr/>
      </dsp:nvSpPr>
      <dsp:spPr>
        <a:xfrm>
          <a:off x="319548" y="3088609"/>
          <a:ext cx="4473677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9094" tIns="0" rIns="169094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Competitive Landscape</a:t>
          </a:r>
          <a:endParaRPr lang="en-US" sz="1100" kern="1200"/>
        </a:p>
      </dsp:txBody>
      <dsp:txXfrm>
        <a:off x="335400" y="3104461"/>
        <a:ext cx="4441973" cy="293016"/>
      </dsp:txXfrm>
    </dsp:sp>
    <dsp:sp modelId="{2D99D3CF-B33F-48FB-9858-1639436B2EB1}">
      <dsp:nvSpPr>
        <dsp:cNvPr id="0" name=""/>
        <dsp:cNvSpPr/>
      </dsp:nvSpPr>
      <dsp:spPr>
        <a:xfrm>
          <a:off x="0" y="3749929"/>
          <a:ext cx="6390968" cy="623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6010" tIns="229108" rIns="496010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Dominated by established players like Asian Paints, Berger Paints, and Kansai Nerolac.</a:t>
          </a:r>
        </a:p>
      </dsp:txBody>
      <dsp:txXfrm>
        <a:off x="0" y="3749929"/>
        <a:ext cx="6390968" cy="623700"/>
      </dsp:txXfrm>
    </dsp:sp>
    <dsp:sp modelId="{365463EE-B5F7-4892-8474-84F327348048}">
      <dsp:nvSpPr>
        <dsp:cNvPr id="0" name=""/>
        <dsp:cNvSpPr/>
      </dsp:nvSpPr>
      <dsp:spPr>
        <a:xfrm>
          <a:off x="319548" y="3587569"/>
          <a:ext cx="4473677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9094" tIns="0" rIns="169094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Major Competitors</a:t>
          </a:r>
          <a:r>
            <a:rPr lang="en-US" sz="1100" kern="1200"/>
            <a:t>:</a:t>
          </a:r>
        </a:p>
      </dsp:txBody>
      <dsp:txXfrm>
        <a:off x="335400" y="3603421"/>
        <a:ext cx="4441973" cy="293016"/>
      </dsp:txXfrm>
    </dsp:sp>
    <dsp:sp modelId="{060C7D28-32AF-4267-88F9-D8E5D41CE8EE}">
      <dsp:nvSpPr>
        <dsp:cNvPr id="0" name=""/>
        <dsp:cNvSpPr/>
      </dsp:nvSpPr>
      <dsp:spPr>
        <a:xfrm>
          <a:off x="0" y="4595389"/>
          <a:ext cx="6390968" cy="1455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6010" tIns="229108" rIns="496010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/>
            <a:t>Manufacturing Capacity</a:t>
          </a:r>
          <a:r>
            <a:rPr lang="en-US" sz="1100" kern="1200"/>
            <a:t>: ABG’s facilities have a combined capacity of 1,332 million liters annually, increasing industry capacity by 40%.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/>
            <a:t>Customer Assurance Programs</a:t>
          </a:r>
          <a:r>
            <a:rPr lang="en-US" sz="1100" kern="1200"/>
            <a:t>: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Industry-first warranty on enamels and wood finishes, setting new quality standards.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PaintCraft service enhances customer experience with a comprehensive approach beyond product sales.</a:t>
          </a:r>
        </a:p>
      </dsp:txBody>
      <dsp:txXfrm>
        <a:off x="0" y="4595389"/>
        <a:ext cx="6390968" cy="1455300"/>
      </dsp:txXfrm>
    </dsp:sp>
    <dsp:sp modelId="{E76557C2-543A-42C2-8323-A73E7DC4A738}">
      <dsp:nvSpPr>
        <dsp:cNvPr id="0" name=""/>
        <dsp:cNvSpPr/>
      </dsp:nvSpPr>
      <dsp:spPr>
        <a:xfrm>
          <a:off x="319548" y="4433029"/>
          <a:ext cx="4473677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9094" tIns="0" rIns="169094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Birla Opus Differentiators</a:t>
          </a:r>
          <a:r>
            <a:rPr lang="en-US" sz="1100" kern="1200"/>
            <a:t>:</a:t>
          </a:r>
        </a:p>
      </dsp:txBody>
      <dsp:txXfrm>
        <a:off x="335400" y="4448881"/>
        <a:ext cx="4441973" cy="2930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0D9DC6-6FC7-4492-AB1B-F366D1308338}">
      <dsp:nvSpPr>
        <dsp:cNvPr id="0" name=""/>
        <dsp:cNvSpPr/>
      </dsp:nvSpPr>
      <dsp:spPr>
        <a:xfrm>
          <a:off x="0" y="659196"/>
          <a:ext cx="5789913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Customer Needs and Preferences</a:t>
          </a:r>
          <a:endParaRPr lang="en-US" sz="2600" kern="1200"/>
        </a:p>
      </dsp:txBody>
      <dsp:txXfrm>
        <a:off x="30442" y="689638"/>
        <a:ext cx="5729029" cy="562726"/>
      </dsp:txXfrm>
    </dsp:sp>
    <dsp:sp modelId="{BEA18F6A-1FC1-4E2D-87F0-9129DFE74603}">
      <dsp:nvSpPr>
        <dsp:cNvPr id="0" name=""/>
        <dsp:cNvSpPr/>
      </dsp:nvSpPr>
      <dsp:spPr>
        <a:xfrm>
          <a:off x="0" y="1357686"/>
          <a:ext cx="5789913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Quality and Durability</a:t>
          </a:r>
          <a:r>
            <a:rPr lang="en-US" sz="2600" kern="1200"/>
            <a:t>:</a:t>
          </a:r>
        </a:p>
      </dsp:txBody>
      <dsp:txXfrm>
        <a:off x="30442" y="1388128"/>
        <a:ext cx="5729029" cy="562726"/>
      </dsp:txXfrm>
    </dsp:sp>
    <dsp:sp modelId="{1DAC938D-04CE-4366-82BD-0A0848DC0CBB}">
      <dsp:nvSpPr>
        <dsp:cNvPr id="0" name=""/>
        <dsp:cNvSpPr/>
      </dsp:nvSpPr>
      <dsp:spPr>
        <a:xfrm>
          <a:off x="0" y="1981297"/>
          <a:ext cx="5789913" cy="632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83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Focus on high-quality, long-lasting paints with warranties that exceed industry norms.</a:t>
          </a:r>
        </a:p>
      </dsp:txBody>
      <dsp:txXfrm>
        <a:off x="0" y="1981297"/>
        <a:ext cx="5789913" cy="632385"/>
      </dsp:txXfrm>
    </dsp:sp>
    <dsp:sp modelId="{CB0F6766-7344-4E2C-99B6-941D8476F956}">
      <dsp:nvSpPr>
        <dsp:cNvPr id="0" name=""/>
        <dsp:cNvSpPr/>
      </dsp:nvSpPr>
      <dsp:spPr>
        <a:xfrm>
          <a:off x="0" y="2613681"/>
          <a:ext cx="5789913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Variety in Color Choices</a:t>
          </a:r>
          <a:r>
            <a:rPr lang="en-US" sz="2600" kern="1200"/>
            <a:t>:</a:t>
          </a:r>
        </a:p>
      </dsp:txBody>
      <dsp:txXfrm>
        <a:off x="30442" y="2644123"/>
        <a:ext cx="5729029" cy="562726"/>
      </dsp:txXfrm>
    </dsp:sp>
    <dsp:sp modelId="{23396BAE-9973-4FFD-98EC-8EFA7C69C31C}">
      <dsp:nvSpPr>
        <dsp:cNvPr id="0" name=""/>
        <dsp:cNvSpPr/>
      </dsp:nvSpPr>
      <dsp:spPr>
        <a:xfrm>
          <a:off x="0" y="3237292"/>
          <a:ext cx="5789913" cy="632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83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Offers over 2,300 tintable shades to meet regional and aesthetic preferences.</a:t>
          </a:r>
        </a:p>
      </dsp:txBody>
      <dsp:txXfrm>
        <a:off x="0" y="3237292"/>
        <a:ext cx="5789913" cy="632385"/>
      </dsp:txXfrm>
    </dsp:sp>
    <dsp:sp modelId="{45FAAE2B-39A9-4D9B-B5AE-F81FF6EAB052}">
      <dsp:nvSpPr>
        <dsp:cNvPr id="0" name=""/>
        <dsp:cNvSpPr/>
      </dsp:nvSpPr>
      <dsp:spPr>
        <a:xfrm>
          <a:off x="0" y="3869677"/>
          <a:ext cx="5789913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Customer Assurance</a:t>
          </a:r>
          <a:r>
            <a:rPr lang="en-US" sz="2600" kern="1200"/>
            <a:t>:</a:t>
          </a:r>
        </a:p>
      </dsp:txBody>
      <dsp:txXfrm>
        <a:off x="30442" y="3900119"/>
        <a:ext cx="5729029" cy="562726"/>
      </dsp:txXfrm>
    </dsp:sp>
    <dsp:sp modelId="{C0290BC7-363F-40E5-B8C8-F6438E80ADE3}">
      <dsp:nvSpPr>
        <dsp:cNvPr id="0" name=""/>
        <dsp:cNvSpPr/>
      </dsp:nvSpPr>
      <dsp:spPr>
        <a:xfrm>
          <a:off x="0" y="4493287"/>
          <a:ext cx="5789913" cy="914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83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Extended warranties across multiple products build a reliable brand image for quality-conscious consumers.</a:t>
          </a:r>
        </a:p>
      </dsp:txBody>
      <dsp:txXfrm>
        <a:off x="0" y="4493287"/>
        <a:ext cx="5789913" cy="9149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EA53BD-0953-42E7-996D-B447D4F45699}">
      <dsp:nvSpPr>
        <dsp:cNvPr id="0" name=""/>
        <dsp:cNvSpPr/>
      </dsp:nvSpPr>
      <dsp:spPr>
        <a:xfrm>
          <a:off x="3220" y="560342"/>
          <a:ext cx="2554989" cy="153299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Strengths</a:t>
          </a:r>
          <a:endParaRPr lang="en-US" sz="1600" kern="1200"/>
        </a:p>
      </dsp:txBody>
      <dsp:txXfrm>
        <a:off x="3220" y="560342"/>
        <a:ext cx="2554989" cy="1532993"/>
      </dsp:txXfrm>
    </dsp:sp>
    <dsp:sp modelId="{FC2BE471-49C2-4B50-A7E9-BF855964DBED}">
      <dsp:nvSpPr>
        <dsp:cNvPr id="0" name=""/>
        <dsp:cNvSpPr/>
      </dsp:nvSpPr>
      <dsp:spPr>
        <a:xfrm>
          <a:off x="2813709" y="560342"/>
          <a:ext cx="2554989" cy="153299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Established Brand Value</a:t>
          </a:r>
          <a:r>
            <a:rPr lang="en-US" sz="1600" kern="1200"/>
            <a:t>: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ABG’s strong reputation for quality and reliability helps position Birla Opus as a trusted entrant in the decorative paints market.</a:t>
          </a:r>
        </a:p>
      </dsp:txBody>
      <dsp:txXfrm>
        <a:off x="2813709" y="560342"/>
        <a:ext cx="2554989" cy="1532993"/>
      </dsp:txXfrm>
    </dsp:sp>
    <dsp:sp modelId="{66BD54BA-3CE0-49D5-9E81-2574406B8BE7}">
      <dsp:nvSpPr>
        <dsp:cNvPr id="0" name=""/>
        <dsp:cNvSpPr/>
      </dsp:nvSpPr>
      <dsp:spPr>
        <a:xfrm>
          <a:off x="5624197" y="560342"/>
          <a:ext cx="2554989" cy="153299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Extensive Product Range</a:t>
          </a:r>
          <a:r>
            <a:rPr lang="en-US" sz="1600" kern="1200"/>
            <a:t>: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Over 145 products and 1,200 SKUs, offering a comprehensive selection to meet diverse consumer needs.</a:t>
          </a:r>
        </a:p>
      </dsp:txBody>
      <dsp:txXfrm>
        <a:off x="5624197" y="560342"/>
        <a:ext cx="2554989" cy="1532993"/>
      </dsp:txXfrm>
    </dsp:sp>
    <dsp:sp modelId="{D229E4E4-3B03-4A19-8526-9FADA54D0293}">
      <dsp:nvSpPr>
        <dsp:cNvPr id="0" name=""/>
        <dsp:cNvSpPr/>
      </dsp:nvSpPr>
      <dsp:spPr>
        <a:xfrm>
          <a:off x="8434686" y="560342"/>
          <a:ext cx="2554989" cy="153299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Sustainability Commitment</a:t>
          </a:r>
          <a:r>
            <a:rPr lang="en-US" sz="1600" kern="1200"/>
            <a:t>: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Eco-friendly manufacturing, including zero liquid discharge and energy-efficient facilities, appeals to environmentally conscious consumers.</a:t>
          </a:r>
        </a:p>
      </dsp:txBody>
      <dsp:txXfrm>
        <a:off x="8434686" y="560342"/>
        <a:ext cx="2554989" cy="1532993"/>
      </dsp:txXfrm>
    </dsp:sp>
    <dsp:sp modelId="{656DE302-2F4D-42CF-9395-D19909636AE8}">
      <dsp:nvSpPr>
        <dsp:cNvPr id="0" name=""/>
        <dsp:cNvSpPr/>
      </dsp:nvSpPr>
      <dsp:spPr>
        <a:xfrm>
          <a:off x="1408464" y="2348834"/>
          <a:ext cx="2554989" cy="153299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Weaknesses</a:t>
          </a:r>
          <a:endParaRPr lang="en-US" sz="1600" kern="1200"/>
        </a:p>
      </dsp:txBody>
      <dsp:txXfrm>
        <a:off x="1408464" y="2348834"/>
        <a:ext cx="2554989" cy="1532993"/>
      </dsp:txXfrm>
    </dsp:sp>
    <dsp:sp modelId="{DAA459F2-830D-445D-9BFE-FC45143E0553}">
      <dsp:nvSpPr>
        <dsp:cNvPr id="0" name=""/>
        <dsp:cNvSpPr/>
      </dsp:nvSpPr>
      <dsp:spPr>
        <a:xfrm>
          <a:off x="4218953" y="2348834"/>
          <a:ext cx="2554989" cy="153299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New Entrant Challenges</a:t>
          </a:r>
          <a:r>
            <a:rPr lang="en-US" sz="1600" kern="1200"/>
            <a:t>: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As a recent player, Birla Opus may face initial difficulty in capturing market share against established competitors with loyal customer bases.</a:t>
          </a:r>
        </a:p>
      </dsp:txBody>
      <dsp:txXfrm>
        <a:off x="4218953" y="2348834"/>
        <a:ext cx="2554989" cy="1532993"/>
      </dsp:txXfrm>
    </dsp:sp>
    <dsp:sp modelId="{5E243703-B364-49CE-B4B5-7FC15F867A23}">
      <dsp:nvSpPr>
        <dsp:cNvPr id="0" name=""/>
        <dsp:cNvSpPr/>
      </dsp:nvSpPr>
      <dsp:spPr>
        <a:xfrm>
          <a:off x="7029442" y="2348834"/>
          <a:ext cx="2554989" cy="153299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High Initial Investment</a:t>
          </a:r>
          <a:r>
            <a:rPr lang="en-US" sz="1600" kern="1200"/>
            <a:t>: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The Rs. 10,000 crore investment creates pressure for Birla Opus to achieve rapid adoption and profitability.</a:t>
          </a:r>
        </a:p>
      </dsp:txBody>
      <dsp:txXfrm>
        <a:off x="7029442" y="2348834"/>
        <a:ext cx="2554989" cy="153299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1ECC75-D3C2-4612-9FF6-092FFD2E6ABD}">
      <dsp:nvSpPr>
        <dsp:cNvPr id="0" name=""/>
        <dsp:cNvSpPr/>
      </dsp:nvSpPr>
      <dsp:spPr>
        <a:xfrm>
          <a:off x="0" y="118751"/>
          <a:ext cx="3164488" cy="189869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Opportunities</a:t>
          </a:r>
          <a:endParaRPr lang="en-US" sz="1900" kern="1200"/>
        </a:p>
      </dsp:txBody>
      <dsp:txXfrm>
        <a:off x="0" y="118751"/>
        <a:ext cx="3164488" cy="1898692"/>
      </dsp:txXfrm>
    </dsp:sp>
    <dsp:sp modelId="{2A93C4B5-1DCA-4C50-AD37-B20BC2CDF0DA}">
      <dsp:nvSpPr>
        <dsp:cNvPr id="0" name=""/>
        <dsp:cNvSpPr/>
      </dsp:nvSpPr>
      <dsp:spPr>
        <a:xfrm>
          <a:off x="3480936" y="118751"/>
          <a:ext cx="3164488" cy="189869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Growing Middle-Class Market</a:t>
          </a:r>
          <a:r>
            <a:rPr lang="en-US" sz="1900" kern="1200"/>
            <a:t>: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Rising disposable incomes and an expanding middle class in India open growth opportunities in the premium and luxury segments.</a:t>
          </a:r>
        </a:p>
      </dsp:txBody>
      <dsp:txXfrm>
        <a:off x="3480936" y="118751"/>
        <a:ext cx="3164488" cy="1898692"/>
      </dsp:txXfrm>
    </dsp:sp>
    <dsp:sp modelId="{0CAF9209-1773-4AA8-AA5E-ABE7556F87E3}">
      <dsp:nvSpPr>
        <dsp:cNvPr id="0" name=""/>
        <dsp:cNvSpPr/>
      </dsp:nvSpPr>
      <dsp:spPr>
        <a:xfrm>
          <a:off x="6961873" y="118751"/>
          <a:ext cx="3164488" cy="189869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Expansion into Rural Markets</a:t>
          </a:r>
          <a:r>
            <a:rPr lang="en-US" sz="1900" kern="1200"/>
            <a:t>: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Under-served rural and semi-urban markets in India present an opportunity for Birla Opus to increase its reach.</a:t>
          </a:r>
        </a:p>
      </dsp:txBody>
      <dsp:txXfrm>
        <a:off x="6961873" y="118751"/>
        <a:ext cx="3164488" cy="1898692"/>
      </dsp:txXfrm>
    </dsp:sp>
    <dsp:sp modelId="{E8658E66-4A6B-4A72-8E8E-A0A3C0B68D89}">
      <dsp:nvSpPr>
        <dsp:cNvPr id="0" name=""/>
        <dsp:cNvSpPr/>
      </dsp:nvSpPr>
      <dsp:spPr>
        <a:xfrm>
          <a:off x="0" y="2333893"/>
          <a:ext cx="3164488" cy="189869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Threats</a:t>
          </a:r>
          <a:endParaRPr lang="en-US" sz="1900" kern="1200"/>
        </a:p>
      </dsp:txBody>
      <dsp:txXfrm>
        <a:off x="0" y="2333893"/>
        <a:ext cx="3164488" cy="1898692"/>
      </dsp:txXfrm>
    </dsp:sp>
    <dsp:sp modelId="{ECE01AD3-CCC9-4CBD-A8D8-CD5FD7B1E3D5}">
      <dsp:nvSpPr>
        <dsp:cNvPr id="0" name=""/>
        <dsp:cNvSpPr/>
      </dsp:nvSpPr>
      <dsp:spPr>
        <a:xfrm>
          <a:off x="3480936" y="2333893"/>
          <a:ext cx="3164488" cy="189869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Intense Market Competition</a:t>
          </a:r>
          <a:r>
            <a:rPr lang="en-US" sz="1900" kern="1200"/>
            <a:t>: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Established players like Asian Paints hold significant market share and customer loyalty, posing a competitive challenge.</a:t>
          </a:r>
        </a:p>
      </dsp:txBody>
      <dsp:txXfrm>
        <a:off x="3480936" y="2333893"/>
        <a:ext cx="3164488" cy="1898692"/>
      </dsp:txXfrm>
    </dsp:sp>
    <dsp:sp modelId="{548BD910-61B7-4530-ADB6-95C909931DD9}">
      <dsp:nvSpPr>
        <dsp:cNvPr id="0" name=""/>
        <dsp:cNvSpPr/>
      </dsp:nvSpPr>
      <dsp:spPr>
        <a:xfrm>
          <a:off x="6961873" y="2333893"/>
          <a:ext cx="3164488" cy="189869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Economic Sensitivity</a:t>
          </a:r>
          <a:r>
            <a:rPr lang="en-US" sz="1900" kern="1200"/>
            <a:t>: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Economic downturns could impact consumer spending, particularly in high-end product segments.</a:t>
          </a:r>
        </a:p>
      </dsp:txBody>
      <dsp:txXfrm>
        <a:off x="6961873" y="2333893"/>
        <a:ext cx="3164488" cy="189869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0583EB-CFB5-4E75-A3CF-933FC0A2E175}">
      <dsp:nvSpPr>
        <dsp:cNvPr id="0" name=""/>
        <dsp:cNvSpPr/>
      </dsp:nvSpPr>
      <dsp:spPr>
        <a:xfrm>
          <a:off x="0" y="82581"/>
          <a:ext cx="5789913" cy="9429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Threat of New Entrants</a:t>
          </a:r>
          <a:endParaRPr lang="en-US" sz="1700" kern="1200"/>
        </a:p>
      </dsp:txBody>
      <dsp:txXfrm>
        <a:off x="46029" y="128610"/>
        <a:ext cx="5697855" cy="850852"/>
      </dsp:txXfrm>
    </dsp:sp>
    <dsp:sp modelId="{6840C35A-1C85-40FE-9100-4BE79D38FCDE}">
      <dsp:nvSpPr>
        <dsp:cNvPr id="0" name=""/>
        <dsp:cNvSpPr/>
      </dsp:nvSpPr>
      <dsp:spPr>
        <a:xfrm>
          <a:off x="0" y="1074451"/>
          <a:ext cx="5789913" cy="9429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High Barriers to Entry</a:t>
          </a:r>
          <a:r>
            <a:rPr lang="en-US" sz="1700" b="0" i="0" kern="1200" baseline="0"/>
            <a:t>: The decorative paint industry requires substantial capital investment, established distribution networks, and a trusted brand image.</a:t>
          </a:r>
          <a:endParaRPr lang="en-US" sz="1700" kern="1200"/>
        </a:p>
      </dsp:txBody>
      <dsp:txXfrm>
        <a:off x="46029" y="1120480"/>
        <a:ext cx="5697855" cy="850852"/>
      </dsp:txXfrm>
    </dsp:sp>
    <dsp:sp modelId="{1428BB4F-B090-4168-A284-EBD1CEBBE54E}">
      <dsp:nvSpPr>
        <dsp:cNvPr id="0" name=""/>
        <dsp:cNvSpPr/>
      </dsp:nvSpPr>
      <dsp:spPr>
        <a:xfrm>
          <a:off x="0" y="2066321"/>
          <a:ext cx="5789913" cy="9429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Mitigation</a:t>
          </a:r>
          <a:r>
            <a:rPr lang="en-US" sz="1700" b="0" i="0" kern="1200" baseline="0"/>
            <a:t>: ABG’s strong financial backing and extensive manufacturing capabilities help Birla Opus overcome these entry barriers.</a:t>
          </a:r>
          <a:endParaRPr lang="en-US" sz="1700" kern="1200"/>
        </a:p>
      </dsp:txBody>
      <dsp:txXfrm>
        <a:off x="46029" y="2112350"/>
        <a:ext cx="5697855" cy="850852"/>
      </dsp:txXfrm>
    </dsp:sp>
    <dsp:sp modelId="{2A3F38BB-C069-4AE9-A5A4-741D8E71258F}">
      <dsp:nvSpPr>
        <dsp:cNvPr id="0" name=""/>
        <dsp:cNvSpPr/>
      </dsp:nvSpPr>
      <dsp:spPr>
        <a:xfrm>
          <a:off x="0" y="3058191"/>
          <a:ext cx="5789913" cy="9429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Bargaining Power of Suppliers</a:t>
          </a:r>
          <a:endParaRPr lang="en-US" sz="1700" kern="1200"/>
        </a:p>
      </dsp:txBody>
      <dsp:txXfrm>
        <a:off x="46029" y="3104220"/>
        <a:ext cx="5697855" cy="850852"/>
      </dsp:txXfrm>
    </dsp:sp>
    <dsp:sp modelId="{DAE0DBAB-1C44-4F7E-BE55-CE86DF47BF86}">
      <dsp:nvSpPr>
        <dsp:cNvPr id="0" name=""/>
        <dsp:cNvSpPr/>
      </dsp:nvSpPr>
      <dsp:spPr>
        <a:xfrm>
          <a:off x="0" y="4050062"/>
          <a:ext cx="5789913" cy="9429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Supplier Control</a:t>
          </a:r>
          <a:r>
            <a:rPr lang="en-US" sz="1700" b="0" i="0" kern="1200" baseline="0"/>
            <a:t>: As a large-scale manufacturer, Birla Opus can negotiate favorable terms with suppliers, reducing supplier power.</a:t>
          </a:r>
          <a:endParaRPr lang="en-US" sz="1700" kern="1200"/>
        </a:p>
      </dsp:txBody>
      <dsp:txXfrm>
        <a:off x="46029" y="4096091"/>
        <a:ext cx="5697855" cy="850852"/>
      </dsp:txXfrm>
    </dsp:sp>
    <dsp:sp modelId="{CDB8B62E-7858-4A7F-AAEE-3EE75260BE77}">
      <dsp:nvSpPr>
        <dsp:cNvPr id="0" name=""/>
        <dsp:cNvSpPr/>
      </dsp:nvSpPr>
      <dsp:spPr>
        <a:xfrm>
          <a:off x="0" y="5041932"/>
          <a:ext cx="5789913" cy="9429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Quality Assurance</a:t>
          </a:r>
          <a:r>
            <a:rPr lang="en-US" sz="1700" b="0" i="0" kern="1200" baseline="0"/>
            <a:t>: Secures high-quality materials to maintain product standards.</a:t>
          </a:r>
          <a:endParaRPr lang="en-US" sz="1700" kern="1200"/>
        </a:p>
      </dsp:txBody>
      <dsp:txXfrm>
        <a:off x="46029" y="5087961"/>
        <a:ext cx="5697855" cy="85085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9DD5E5-674D-453F-B66A-B93F0CE58702}">
      <dsp:nvSpPr>
        <dsp:cNvPr id="0" name=""/>
        <dsp:cNvSpPr/>
      </dsp:nvSpPr>
      <dsp:spPr>
        <a:xfrm>
          <a:off x="0" y="82581"/>
          <a:ext cx="5789913" cy="9429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Bargaining Power of Buyers</a:t>
          </a:r>
          <a:endParaRPr lang="en-US" sz="1700" kern="1200"/>
        </a:p>
      </dsp:txBody>
      <dsp:txXfrm>
        <a:off x="46029" y="128610"/>
        <a:ext cx="5697855" cy="850852"/>
      </dsp:txXfrm>
    </dsp:sp>
    <dsp:sp modelId="{21E628C3-9180-4AD4-A1A2-FFD3835EB5A6}">
      <dsp:nvSpPr>
        <dsp:cNvPr id="0" name=""/>
        <dsp:cNvSpPr/>
      </dsp:nvSpPr>
      <dsp:spPr>
        <a:xfrm>
          <a:off x="0" y="1074451"/>
          <a:ext cx="5789913" cy="9429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Variety and Choice</a:t>
          </a:r>
          <a:r>
            <a:rPr lang="en-US" sz="1700" b="0" i="0" kern="1200" baseline="0"/>
            <a:t>: Buyers have considerable power due to a wide range of options in the decorative paint market.</a:t>
          </a:r>
          <a:endParaRPr lang="en-US" sz="1700" kern="1200"/>
        </a:p>
      </dsp:txBody>
      <dsp:txXfrm>
        <a:off x="46029" y="1120480"/>
        <a:ext cx="5697855" cy="850852"/>
      </dsp:txXfrm>
    </dsp:sp>
    <dsp:sp modelId="{7AEB34AE-29C6-42F1-872A-4A99D4C08178}">
      <dsp:nvSpPr>
        <dsp:cNvPr id="0" name=""/>
        <dsp:cNvSpPr/>
      </dsp:nvSpPr>
      <dsp:spPr>
        <a:xfrm>
          <a:off x="0" y="2066321"/>
          <a:ext cx="5789913" cy="9429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Countermeasures</a:t>
          </a:r>
          <a:r>
            <a:rPr lang="en-US" sz="1700" b="0" i="0" kern="1200" baseline="0"/>
            <a:t>: Birla Opus offers value-added services, extended warranties, and a diverse product range to build customer loyalty.</a:t>
          </a:r>
          <a:endParaRPr lang="en-US" sz="1700" kern="1200"/>
        </a:p>
      </dsp:txBody>
      <dsp:txXfrm>
        <a:off x="46029" y="2112350"/>
        <a:ext cx="5697855" cy="850852"/>
      </dsp:txXfrm>
    </dsp:sp>
    <dsp:sp modelId="{F86902A2-0A12-4DF4-9FAD-048555EA0F57}">
      <dsp:nvSpPr>
        <dsp:cNvPr id="0" name=""/>
        <dsp:cNvSpPr/>
      </dsp:nvSpPr>
      <dsp:spPr>
        <a:xfrm>
          <a:off x="0" y="3058191"/>
          <a:ext cx="5789913" cy="9429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Threat of Substitutes</a:t>
          </a:r>
          <a:endParaRPr lang="en-US" sz="1700" kern="1200"/>
        </a:p>
      </dsp:txBody>
      <dsp:txXfrm>
        <a:off x="46029" y="3104220"/>
        <a:ext cx="5697855" cy="850852"/>
      </dsp:txXfrm>
    </dsp:sp>
    <dsp:sp modelId="{56040402-10B1-4DF0-82C5-2556F94C47B5}">
      <dsp:nvSpPr>
        <dsp:cNvPr id="0" name=""/>
        <dsp:cNvSpPr/>
      </dsp:nvSpPr>
      <dsp:spPr>
        <a:xfrm>
          <a:off x="0" y="4050062"/>
          <a:ext cx="5789913" cy="9429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Alternative Options</a:t>
          </a:r>
          <a:r>
            <a:rPr lang="en-US" sz="1700" b="0" i="0" kern="1200" baseline="0"/>
            <a:t>: Budget paint options are available in the market, posing a substitution risk.</a:t>
          </a:r>
          <a:endParaRPr lang="en-US" sz="1700" kern="1200"/>
        </a:p>
      </dsp:txBody>
      <dsp:txXfrm>
        <a:off x="46029" y="4096091"/>
        <a:ext cx="5697855" cy="850852"/>
      </dsp:txXfrm>
    </dsp:sp>
    <dsp:sp modelId="{6E664F2A-83F5-4E60-863F-568626B6A618}">
      <dsp:nvSpPr>
        <dsp:cNvPr id="0" name=""/>
        <dsp:cNvSpPr/>
      </dsp:nvSpPr>
      <dsp:spPr>
        <a:xfrm>
          <a:off x="0" y="5041932"/>
          <a:ext cx="5789913" cy="9429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Differentiation</a:t>
          </a:r>
          <a:r>
            <a:rPr lang="en-US" sz="1700" b="0" i="0" kern="1200" baseline="0"/>
            <a:t>: By targeting premium customers who prioritize quality and durability, Birla Opus reduces the likelihood of substitution.</a:t>
          </a:r>
          <a:endParaRPr lang="en-US" sz="1700" kern="1200"/>
        </a:p>
      </dsp:txBody>
      <dsp:txXfrm>
        <a:off x="46029" y="5087961"/>
        <a:ext cx="5697855" cy="85085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D1E2E1-FF49-40C1-9B32-BDBEA0E56696}">
      <dsp:nvSpPr>
        <dsp:cNvPr id="0" name=""/>
        <dsp:cNvSpPr/>
      </dsp:nvSpPr>
      <dsp:spPr>
        <a:xfrm>
          <a:off x="0" y="243298"/>
          <a:ext cx="5789913" cy="18199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Industry Rivalry</a:t>
          </a:r>
          <a:endParaRPr lang="en-US" sz="2100" kern="1200"/>
        </a:p>
      </dsp:txBody>
      <dsp:txXfrm>
        <a:off x="88843" y="332141"/>
        <a:ext cx="5612227" cy="1642269"/>
      </dsp:txXfrm>
    </dsp:sp>
    <dsp:sp modelId="{7380178E-C6C9-48BD-834A-79406BE20977}">
      <dsp:nvSpPr>
        <dsp:cNvPr id="0" name=""/>
        <dsp:cNvSpPr/>
      </dsp:nvSpPr>
      <dsp:spPr>
        <a:xfrm>
          <a:off x="0" y="2123734"/>
          <a:ext cx="5789913" cy="18199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Competitive Intensity</a:t>
          </a:r>
          <a:r>
            <a:rPr lang="en-US" sz="2100" kern="1200"/>
            <a:t>: The market is highly competitive, with established players like Asian Paints leading the sector.</a:t>
          </a:r>
        </a:p>
      </dsp:txBody>
      <dsp:txXfrm>
        <a:off x="88843" y="2212577"/>
        <a:ext cx="5612227" cy="1642269"/>
      </dsp:txXfrm>
    </dsp:sp>
    <dsp:sp modelId="{7E95DB50-CE22-4F89-9CB2-143D63EE77BC}">
      <dsp:nvSpPr>
        <dsp:cNvPr id="0" name=""/>
        <dsp:cNvSpPr/>
      </dsp:nvSpPr>
      <dsp:spPr>
        <a:xfrm>
          <a:off x="0" y="4004169"/>
          <a:ext cx="5789913" cy="18199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Competitive Edge</a:t>
          </a:r>
          <a:r>
            <a:rPr lang="en-US" sz="2100" kern="1200"/>
            <a:t>: Birla Opus differentiates itself through rapid expansion, an extensive product lineup, and consumer-focused services, enhancing its resilience against competitors.</a:t>
          </a:r>
        </a:p>
      </dsp:txBody>
      <dsp:txXfrm>
        <a:off x="88843" y="4093012"/>
        <a:ext cx="5612227" cy="164226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31B675-E53D-409D-864D-03BAF42FE98C}">
      <dsp:nvSpPr>
        <dsp:cNvPr id="0" name=""/>
        <dsp:cNvSpPr/>
      </dsp:nvSpPr>
      <dsp:spPr>
        <a:xfrm>
          <a:off x="0" y="0"/>
          <a:ext cx="57899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E1B700-E604-4549-950D-7A188CA88F4B}">
      <dsp:nvSpPr>
        <dsp:cNvPr id="0" name=""/>
        <dsp:cNvSpPr/>
      </dsp:nvSpPr>
      <dsp:spPr>
        <a:xfrm>
          <a:off x="0" y="0"/>
          <a:ext cx="5789913" cy="15168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/>
            <a:t>Strategic Positioning</a:t>
          </a:r>
          <a:r>
            <a:rPr lang="en-US" sz="1900" b="0" i="0" kern="1200" baseline="0"/>
            <a:t>: Birla Opus leverages the strong brand reputation of the Aditya Birla Group (ABG) and an extensive product portfolio to make a significant impact in the Indian decorative paints market.</a:t>
          </a:r>
          <a:endParaRPr lang="en-US" sz="1900" kern="1200"/>
        </a:p>
      </dsp:txBody>
      <dsp:txXfrm>
        <a:off x="0" y="0"/>
        <a:ext cx="5789913" cy="1516856"/>
      </dsp:txXfrm>
    </dsp:sp>
    <dsp:sp modelId="{15474629-BF53-47AB-BAF2-FF0088F13455}">
      <dsp:nvSpPr>
        <dsp:cNvPr id="0" name=""/>
        <dsp:cNvSpPr/>
      </dsp:nvSpPr>
      <dsp:spPr>
        <a:xfrm>
          <a:off x="0" y="1516856"/>
          <a:ext cx="57899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58D28A-688F-41C7-8385-361010235010}">
      <dsp:nvSpPr>
        <dsp:cNvPr id="0" name=""/>
        <dsp:cNvSpPr/>
      </dsp:nvSpPr>
      <dsp:spPr>
        <a:xfrm>
          <a:off x="0" y="1516856"/>
          <a:ext cx="5789913" cy="15168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/>
            <a:t>Sustainability and Quality Focus</a:t>
          </a:r>
          <a:r>
            <a:rPr lang="en-US" sz="1900" b="0" i="0" kern="1200" baseline="0"/>
            <a:t>: Commitment to eco-friendly manufacturing, high product quality, and a variety of over 2,300 colors align Birla Opus with the preferences of modern, environmentally-conscious consumers.</a:t>
          </a:r>
          <a:endParaRPr lang="en-US" sz="1900" kern="1200"/>
        </a:p>
      </dsp:txBody>
      <dsp:txXfrm>
        <a:off x="0" y="1516856"/>
        <a:ext cx="5789913" cy="1516856"/>
      </dsp:txXfrm>
    </dsp:sp>
    <dsp:sp modelId="{C4E2C726-B1DE-48E2-A582-B68E22D341A5}">
      <dsp:nvSpPr>
        <dsp:cNvPr id="0" name=""/>
        <dsp:cNvSpPr/>
      </dsp:nvSpPr>
      <dsp:spPr>
        <a:xfrm>
          <a:off x="0" y="3033712"/>
          <a:ext cx="57899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61AD0E-B77A-4BFD-B91F-DE1AF20B6471}">
      <dsp:nvSpPr>
        <dsp:cNvPr id="0" name=""/>
        <dsp:cNvSpPr/>
      </dsp:nvSpPr>
      <dsp:spPr>
        <a:xfrm>
          <a:off x="0" y="3033712"/>
          <a:ext cx="5789913" cy="15168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/>
            <a:t>Consumer-Centric Approach</a:t>
          </a:r>
          <a:r>
            <a:rPr lang="en-US" sz="1900" b="0" i="0" kern="1200" baseline="0"/>
            <a:t>: Through innovative customer engagement strategies, warranties, and added-value services like PaintCraft, Birla Opus meets diverse consumer needs and fosters customer loyalty.</a:t>
          </a:r>
          <a:endParaRPr lang="en-US" sz="1900" kern="1200"/>
        </a:p>
      </dsp:txBody>
      <dsp:txXfrm>
        <a:off x="0" y="3033712"/>
        <a:ext cx="5789913" cy="1516856"/>
      </dsp:txXfrm>
    </dsp:sp>
    <dsp:sp modelId="{898823CD-031F-489C-AA96-82A752A677FE}">
      <dsp:nvSpPr>
        <dsp:cNvPr id="0" name=""/>
        <dsp:cNvSpPr/>
      </dsp:nvSpPr>
      <dsp:spPr>
        <a:xfrm>
          <a:off x="0" y="4550568"/>
          <a:ext cx="57899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8C4A15-A4F8-4EDB-8E4C-F2C4D463F099}">
      <dsp:nvSpPr>
        <dsp:cNvPr id="0" name=""/>
        <dsp:cNvSpPr/>
      </dsp:nvSpPr>
      <dsp:spPr>
        <a:xfrm>
          <a:off x="0" y="4550568"/>
          <a:ext cx="5789913" cy="15168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/>
            <a:t>Broad Market Appeal</a:t>
          </a:r>
          <a:r>
            <a:rPr lang="en-US" sz="1900" b="0" i="0" kern="1200" baseline="0"/>
            <a:t>: The combination of ABG’s robust backing, quality assurance, and alignment with home improvement trends positions Birla Opus as a competitive and appealing brand for a wide market base in India. </a:t>
          </a:r>
          <a:endParaRPr lang="en-US" sz="1900" kern="1200"/>
        </a:p>
      </dsp:txBody>
      <dsp:txXfrm>
        <a:off x="0" y="4550568"/>
        <a:ext cx="5789913" cy="15168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11/14/2024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11/14/2024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1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7.png"/><Relationship Id="rId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Case Study on "Birla Opus" Launch by Aditya Birla Group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4804A-63E3-F4B5-67D4-3EFBB7109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879" y="884902"/>
            <a:ext cx="4567228" cy="1877976"/>
          </a:xfrm>
        </p:spPr>
        <p:txBody>
          <a:bodyPr anchor="t">
            <a:normAutofit/>
          </a:bodyPr>
          <a:lstStyle/>
          <a:p>
            <a:r>
              <a:rPr lang="en-IN" dirty="0"/>
              <a:t>Porter’s Five Forces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DA1539-3E8E-A3BB-649A-B61DEA689A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943C77-709C-90BC-2E79-CA4AB31620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1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graphicFrame>
        <p:nvGraphicFramePr>
          <p:cNvPr id="8" name="Rectangle 1">
            <a:extLst>
              <a:ext uri="{FF2B5EF4-FFF2-40B4-BE49-F238E27FC236}">
                <a16:creationId xmlns:a16="http://schemas.microsoft.com/office/drawing/2014/main" id="{8FE451B0-659F-73F2-9342-D463069B67E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70316427"/>
              </p:ext>
            </p:extLst>
          </p:nvPr>
        </p:nvGraphicFramePr>
        <p:xfrm>
          <a:off x="5572125" y="409576"/>
          <a:ext cx="5789913" cy="6067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93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D0C17-1A21-089B-B1D6-8054B4183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879" y="884902"/>
            <a:ext cx="4567228" cy="1877976"/>
          </a:xfrm>
        </p:spPr>
        <p:txBody>
          <a:bodyPr anchor="t">
            <a:normAutofit/>
          </a:bodyPr>
          <a:lstStyle/>
          <a:p>
            <a:r>
              <a:rPr lang="en-IN" dirty="0"/>
              <a:t>Porter’s Five Forces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F69294-DBBC-CB1C-F555-B5F2A23F1A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8D6A0B-0A94-F80F-A030-78A5C556E7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1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6D22098-E244-94F7-D0F2-27C0BB69121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051205790"/>
              </p:ext>
            </p:extLst>
          </p:nvPr>
        </p:nvGraphicFramePr>
        <p:xfrm>
          <a:off x="5572125" y="409576"/>
          <a:ext cx="5789913" cy="6067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4697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3C5C0-FC95-203F-4B37-BF0BCD705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879" y="884902"/>
            <a:ext cx="4567228" cy="1877976"/>
          </a:xfrm>
        </p:spPr>
        <p:txBody>
          <a:bodyPr anchor="t">
            <a:normAutofit/>
          </a:bodyPr>
          <a:lstStyle/>
          <a:p>
            <a:r>
              <a:rPr lang="en-IN" dirty="0"/>
              <a:t>Conclusion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EFC5E2-9CC1-1023-DF76-A258DBF525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33C3C6-5E6F-B870-DDF6-7EF6772C96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1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graphicFrame>
        <p:nvGraphicFramePr>
          <p:cNvPr id="16" name="Rectangle 1">
            <a:extLst>
              <a:ext uri="{FF2B5EF4-FFF2-40B4-BE49-F238E27FC236}">
                <a16:creationId xmlns:a16="http://schemas.microsoft.com/office/drawing/2014/main" id="{5A382AEE-D5D7-1858-9E61-8CDF46DA780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9767957"/>
              </p:ext>
            </p:extLst>
          </p:nvPr>
        </p:nvGraphicFramePr>
        <p:xfrm>
          <a:off x="5572125" y="409576"/>
          <a:ext cx="5789913" cy="6067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5236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E6F3A-3B71-CE25-C59E-B7F3A7111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876301"/>
            <a:ext cx="10122632" cy="652054"/>
          </a:xfrm>
        </p:spPr>
        <p:txBody>
          <a:bodyPr anchor="ctr">
            <a:normAutofit/>
          </a:bodyPr>
          <a:lstStyle/>
          <a:p>
            <a:r>
              <a:rPr lang="en-IN" dirty="0"/>
              <a:t>Recommendations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60EB55-32AA-51DC-8D8B-AE9B054A35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597AB-B64A-0F35-1EC9-2089299032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1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graphicFrame>
        <p:nvGraphicFramePr>
          <p:cNvPr id="8" name="Rectangle 1">
            <a:extLst>
              <a:ext uri="{FF2B5EF4-FFF2-40B4-BE49-F238E27FC236}">
                <a16:creationId xmlns:a16="http://schemas.microsoft.com/office/drawing/2014/main" id="{4E7632C8-0231-41B0-31A5-067D26390EC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84233678"/>
              </p:ext>
            </p:extLst>
          </p:nvPr>
        </p:nvGraphicFramePr>
        <p:xfrm>
          <a:off x="850168" y="1828800"/>
          <a:ext cx="1012636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5842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CBDE8-AEA2-F864-052B-51CCE7438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876301"/>
            <a:ext cx="10122632" cy="652054"/>
          </a:xfrm>
        </p:spPr>
        <p:txBody>
          <a:bodyPr anchor="ctr">
            <a:normAutofit/>
          </a:bodyPr>
          <a:lstStyle/>
          <a:p>
            <a:r>
              <a:rPr lang="en-IN" dirty="0"/>
              <a:t>References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36A9F-9D95-2323-8033-4DC875CDAD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D19BD-048C-9FE7-7CC3-6B6A3B4368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1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graphicFrame>
        <p:nvGraphicFramePr>
          <p:cNvPr id="8" name="Rectangle 1">
            <a:extLst>
              <a:ext uri="{FF2B5EF4-FFF2-40B4-BE49-F238E27FC236}">
                <a16:creationId xmlns:a16="http://schemas.microsoft.com/office/drawing/2014/main" id="{8ED175A1-8018-965A-3FAF-9ED3DC02A9E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012991038"/>
              </p:ext>
            </p:extLst>
          </p:nvPr>
        </p:nvGraphicFramePr>
        <p:xfrm>
          <a:off x="850168" y="1828800"/>
          <a:ext cx="1012636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0280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222" y="654637"/>
            <a:ext cx="4834517" cy="2630430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members:</a:t>
            </a:r>
          </a:p>
        </p:txBody>
      </p:sp>
      <p:pic>
        <p:nvPicPr>
          <p:cNvPr id="22" name="Picture Placeholder 11" descr="Close-up of skyscrapers">
            <a:extLst>
              <a:ext uri="{FF2B5EF4-FFF2-40B4-BE49-F238E27FC236}">
                <a16:creationId xmlns:a16="http://schemas.microsoft.com/office/drawing/2014/main" id="{02CB0A40-C392-7AEB-F580-EA0981B3CB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Anoop alabnoor</a:t>
            </a:r>
          </a:p>
          <a:p>
            <a:r>
              <a:rPr lang="en-IN" sz="1800" b="1" kern="1400" spc="2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Bhawna Dubey</a:t>
            </a:r>
            <a:endParaRPr lang="en-IN" sz="1800" b="1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IN" sz="1800" b="1" kern="1400" spc="2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Divya</a:t>
            </a:r>
            <a:endParaRPr lang="en-IN" sz="1800" b="1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IN" sz="1800" b="1" kern="1400" spc="2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Atharwa Malawade </a:t>
            </a:r>
            <a:endParaRPr lang="en-IN" sz="1800" b="1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9107" y="638594"/>
            <a:ext cx="2743200" cy="1336433"/>
          </a:xfrm>
          <a:prstGeom prst="rect">
            <a:avLst/>
          </a:prstGeom>
          <a:solidFill>
            <a:srgbClr val="4A5EE6">
              <a:alpha val="87843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2" y="2918445"/>
            <a:ext cx="251791" cy="2071501"/>
          </a:xfrm>
          <a:prstGeom prst="rect">
            <a:avLst/>
          </a:prstGeom>
          <a:solidFill>
            <a:srgbClr val="4A5EE6">
              <a:alpha val="7607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F4B4B-4F98-D362-2D19-0DCCCF157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876301"/>
            <a:ext cx="10122632" cy="652054"/>
          </a:xfrm>
        </p:spPr>
        <p:txBody>
          <a:bodyPr anchor="ctr">
            <a:normAutofit/>
          </a:bodyPr>
          <a:lstStyle/>
          <a:p>
            <a:r>
              <a:rPr lang="en-US" sz="2300"/>
              <a:t>Company Background – Aditya Birla Group (ABG)</a:t>
            </a:r>
            <a:endParaRPr lang="en-IN" sz="230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A07579B7-F53B-2182-7FA0-67AE1F72106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850168" y="1828800"/>
            <a:ext cx="10126362" cy="4351338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effectLst/>
              </a:rPr>
              <a:t>Established Legacy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effectLst/>
              </a:rPr>
              <a:t>: Founded in 1857, ABG is a renowned multinational conglomerate with a   long-standing reputation.</a:t>
            </a:r>
          </a:p>
          <a:p>
            <a:pPr marL="285750" marR="0" lvl="0" indent="-28575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effectLst/>
              </a:rPr>
              <a:t>Global Presence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effectLst/>
              </a:rPr>
              <a:t>: Operates in over 36 countries with a workforce of more than 140,000 employees.</a:t>
            </a:r>
          </a:p>
          <a:p>
            <a:pPr marL="285750" marR="0" lvl="0" indent="-28575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effectLst/>
              </a:rPr>
              <a:t>Core Values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effectLst/>
              </a:rPr>
              <a:t>: Known for ethical business practices, a commitment to sustainability, and a focus on innovation.</a:t>
            </a:r>
          </a:p>
          <a:p>
            <a:pPr marL="285750" marR="0" lvl="0" indent="-28575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effectLst/>
              </a:rPr>
              <a:t>Industry Leadership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effectLst/>
              </a:rPr>
              <a:t>: Holds leading positions in various sectors, including: </a:t>
            </a:r>
          </a:p>
          <a:p>
            <a:pPr marL="285750" marR="0" lvl="0" indent="-28575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en-US" sz="1300"/>
              <a:t> 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effectLst/>
              </a:rPr>
              <a:t>Metals</a:t>
            </a:r>
            <a:endParaRPr kumimoji="0" lang="en-US" altLang="en-US" sz="1300" b="0" i="0" u="none" strike="noStrike" cap="none" normalizeH="0" baseline="0">
              <a:ln>
                <a:noFill/>
              </a:ln>
              <a:effectLst/>
            </a:endParaRPr>
          </a:p>
          <a:p>
            <a:pPr marL="285750" marR="0" lvl="0" indent="-28575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effectLst/>
              </a:rPr>
              <a:t>  Cement</a:t>
            </a:r>
            <a:endParaRPr kumimoji="0" lang="en-US" altLang="en-US" sz="1300" b="0" i="0" u="none" strike="noStrike" cap="none" normalizeH="0" baseline="0">
              <a:ln>
                <a:noFill/>
              </a:ln>
              <a:effectLst/>
            </a:endParaRPr>
          </a:p>
          <a:p>
            <a:pPr marL="285750" marR="0" lvl="0" indent="-28575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effectLst/>
              </a:rPr>
              <a:t>  Textiles</a:t>
            </a:r>
            <a:endParaRPr kumimoji="0" lang="en-US" altLang="en-US" sz="1300" b="0" i="0" u="none" strike="noStrike" cap="none" normalizeH="0" baseline="0">
              <a:ln>
                <a:noFill/>
              </a:ln>
              <a:effectLst/>
            </a:endParaRPr>
          </a:p>
          <a:p>
            <a:pPr marL="285750" marR="0" lvl="0" indent="-28575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effectLst/>
              </a:rPr>
              <a:t>  Financial Services</a:t>
            </a:r>
            <a:endParaRPr kumimoji="0" lang="en-US" altLang="en-US" sz="1300" b="0" i="0" u="none" strike="noStrike" cap="none" normalizeH="0" baseline="0">
              <a:ln>
                <a:noFill/>
              </a:ln>
              <a:effectLst/>
            </a:endParaRPr>
          </a:p>
          <a:p>
            <a:pPr marL="285750" marR="0" lvl="0" indent="-28575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effectLst/>
              </a:rPr>
              <a:t>  Telecommunications</a:t>
            </a:r>
            <a:endParaRPr kumimoji="0" lang="en-US" altLang="en-US" sz="1300" b="0" i="0" u="none" strike="noStrike" cap="none" normalizeH="0" baseline="0">
              <a:ln>
                <a:noFill/>
              </a:ln>
              <a:effectLst/>
            </a:endParaRPr>
          </a:p>
          <a:p>
            <a:pPr marL="285750" marR="0" lvl="0" indent="-28575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effectLst/>
              </a:rPr>
              <a:t>Flagship Brands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effectLst/>
              </a:rPr>
              <a:t>: UltraTech Cement and Hindalco Industries, showcasing ABG's dedication to quality and scale.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08C100-1ACA-CCBB-731F-2C2D0E3DE3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CED763-D87D-2DE3-547D-8B1347C8B5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1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86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82AA1-F5AD-A3B2-D519-B6EA86175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879" y="884902"/>
            <a:ext cx="4567228" cy="1877976"/>
          </a:xfrm>
        </p:spPr>
        <p:txBody>
          <a:bodyPr anchor="t">
            <a:normAutofit/>
          </a:bodyPr>
          <a:lstStyle/>
          <a:p>
            <a:r>
              <a:rPr lang="en-IN"/>
              <a:t>Market Study and Analysis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29863FD-9536-E22B-DA39-7BBDA32108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E0F62FE-79F6-0B83-CCEB-38B57F02BF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1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graphicFrame>
        <p:nvGraphicFramePr>
          <p:cNvPr id="12" name="Text Placeholder 2">
            <a:extLst>
              <a:ext uri="{FF2B5EF4-FFF2-40B4-BE49-F238E27FC236}">
                <a16:creationId xmlns:a16="http://schemas.microsoft.com/office/drawing/2014/main" id="{673F1CD4-5BA5-C513-D313-E92B51E5F7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4063870"/>
              </p:ext>
            </p:extLst>
          </p:nvPr>
        </p:nvGraphicFramePr>
        <p:xfrm>
          <a:off x="5572125" y="409576"/>
          <a:ext cx="5789913" cy="6067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4687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3B422-DBBC-07A3-4DD0-4039AFDA01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vert="horz" lIns="210312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kern="1200" cap="all" spc="300" baseline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86ADDE-5BAD-DA5E-5B7D-998775A3CF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1" y="6382510"/>
            <a:ext cx="566928" cy="3840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graphicFrame>
        <p:nvGraphicFramePr>
          <p:cNvPr id="19" name="TextBox 5">
            <a:extLst>
              <a:ext uri="{FF2B5EF4-FFF2-40B4-BE49-F238E27FC236}">
                <a16:creationId xmlns:a16="http://schemas.microsoft.com/office/drawing/2014/main" id="{4590AB1B-5E9B-B5D2-7FE7-AA6CB0DD5F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9471275"/>
              </p:ext>
            </p:extLst>
          </p:nvPr>
        </p:nvGraphicFramePr>
        <p:xfrm>
          <a:off x="5102943" y="267048"/>
          <a:ext cx="6390968" cy="62910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03133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938D89-112C-91F2-C2AD-15A9353982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vert="horz" lIns="210312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kern="1200" cap="all" spc="300" baseline="0">
                <a:latin typeface="+mj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0115A2-A853-00D1-D516-AD7C64E39D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1" y="6382510"/>
            <a:ext cx="566928" cy="3840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7FF88D55-22FD-0E2D-9E7A-FA99BE1813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8350185"/>
              </p:ext>
            </p:extLst>
          </p:nvPr>
        </p:nvGraphicFramePr>
        <p:xfrm>
          <a:off x="5572125" y="409576"/>
          <a:ext cx="5789913" cy="6067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9755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837E000-A5E4-63A5-4662-D1AD5D55D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876301"/>
            <a:ext cx="10122632" cy="652054"/>
          </a:xfrm>
        </p:spPr>
        <p:txBody>
          <a:bodyPr anchor="ctr">
            <a:normAutofit/>
          </a:bodyPr>
          <a:lstStyle/>
          <a:p>
            <a:r>
              <a:rPr lang="en-IN" dirty="0"/>
              <a:t>SWOT Analysis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8F5729-DF47-D685-5069-23CFA12EB3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C6B229-9FF9-7190-BADD-B8274053F4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1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79FCA289-F9FA-2C85-3052-B7359770B8D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78797395"/>
              </p:ext>
            </p:extLst>
          </p:nvPr>
        </p:nvGraphicFramePr>
        <p:xfrm>
          <a:off x="482321" y="1848897"/>
          <a:ext cx="10992897" cy="4442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52261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7F65D-7504-5145-C7BC-17A86BE37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876301"/>
            <a:ext cx="10122632" cy="652054"/>
          </a:xfrm>
        </p:spPr>
        <p:txBody>
          <a:bodyPr anchor="ctr">
            <a:normAutofit/>
          </a:bodyPr>
          <a:lstStyle/>
          <a:p>
            <a:r>
              <a:rPr lang="en-IN" dirty="0"/>
              <a:t>SWOT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93650D-9B82-D63F-591E-B5C9A06576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D2E48E-7C74-F5AB-8BDC-8629BA2EBA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1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5B00CCC-2308-B51B-AA46-DF450928642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85712951"/>
              </p:ext>
            </p:extLst>
          </p:nvPr>
        </p:nvGraphicFramePr>
        <p:xfrm>
          <a:off x="850168" y="1828800"/>
          <a:ext cx="1012636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0320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9D150-4D98-A97A-B2D6-C8712DE96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879" y="884902"/>
            <a:ext cx="4567228" cy="1877976"/>
          </a:xfrm>
        </p:spPr>
        <p:txBody>
          <a:bodyPr anchor="t">
            <a:normAutofit/>
          </a:bodyPr>
          <a:lstStyle/>
          <a:p>
            <a:r>
              <a:rPr lang="en-IN"/>
              <a:t>Porter’s Five Forces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DF8169-B34B-EB39-5B72-ECFBE87834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871055-6A2F-B12E-2BC5-BC5B77BEAF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1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graphicFrame>
        <p:nvGraphicFramePr>
          <p:cNvPr id="8" name="Rectangle 1">
            <a:extLst>
              <a:ext uri="{FF2B5EF4-FFF2-40B4-BE49-F238E27FC236}">
                <a16:creationId xmlns:a16="http://schemas.microsoft.com/office/drawing/2014/main" id="{0C6CC332-E060-68E3-454F-EEB8A2F56AC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18124135"/>
              </p:ext>
            </p:extLst>
          </p:nvPr>
        </p:nvGraphicFramePr>
        <p:xfrm>
          <a:off x="5572125" y="409576"/>
          <a:ext cx="5789913" cy="6067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48129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357351_Win32.potx" id="{80F03410-3B38-45A0-935B-4BE6FE1E6CFD}" vid="{B74EBAAB-C1F2-42E7-A669-BC3A21FA62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Dark modernist presentation</Template>
  <TotalTime>45</TotalTime>
  <Words>1187</Words>
  <Application>Microsoft Office PowerPoint</Application>
  <PresentationFormat>Widescreen</PresentationFormat>
  <Paragraphs>140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Arial Black</vt:lpstr>
      <vt:lpstr>Avenir Next LT Pro</vt:lpstr>
      <vt:lpstr>Calibri</vt:lpstr>
      <vt:lpstr>Times New Roman</vt:lpstr>
      <vt:lpstr>Wingdings</vt:lpstr>
      <vt:lpstr>Office Theme</vt:lpstr>
      <vt:lpstr>Case Study on "Birla Opus" Launch by Aditya Birla Group</vt:lpstr>
      <vt:lpstr>Presented by  Group members:</vt:lpstr>
      <vt:lpstr>Company Background – Aditya Birla Group (ABG)</vt:lpstr>
      <vt:lpstr>Market Study and Analysis</vt:lpstr>
      <vt:lpstr>PowerPoint Presentation</vt:lpstr>
      <vt:lpstr>PowerPoint Presentation</vt:lpstr>
      <vt:lpstr>SWOT Analysis</vt:lpstr>
      <vt:lpstr>SWOT Analysis</vt:lpstr>
      <vt:lpstr>Porter’s Five Forces Analysis</vt:lpstr>
      <vt:lpstr>Porter’s Five Forces Analysis</vt:lpstr>
      <vt:lpstr>Porter’s Five Forces Analysis</vt:lpstr>
      <vt:lpstr>Conclusion</vt:lpstr>
      <vt:lpstr>Recommendations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anoop alabnoor</dc:creator>
  <cp:lastModifiedBy>anoop alabnoor</cp:lastModifiedBy>
  <cp:revision>1</cp:revision>
  <dcterms:created xsi:type="dcterms:W3CDTF">2024-11-14T17:26:30Z</dcterms:created>
  <dcterms:modified xsi:type="dcterms:W3CDTF">2024-11-14T18:11:56Z</dcterms:modified>
</cp:coreProperties>
</file>